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5" r:id="rId2"/>
  </p:sldMasterIdLst>
  <p:notesMasterIdLst>
    <p:notesMasterId r:id="rId40"/>
  </p:notesMasterIdLst>
  <p:handoutMasterIdLst>
    <p:handoutMasterId r:id="rId41"/>
  </p:handoutMasterIdLst>
  <p:sldIdLst>
    <p:sldId id="304" r:id="rId3"/>
    <p:sldId id="369" r:id="rId4"/>
    <p:sldId id="370" r:id="rId5"/>
    <p:sldId id="371" r:id="rId6"/>
    <p:sldId id="372" r:id="rId7"/>
    <p:sldId id="366" r:id="rId8"/>
    <p:sldId id="367" r:id="rId9"/>
    <p:sldId id="365" r:id="rId10"/>
    <p:sldId id="373" r:id="rId11"/>
    <p:sldId id="374" r:id="rId12"/>
    <p:sldId id="375" r:id="rId13"/>
    <p:sldId id="378" r:id="rId14"/>
    <p:sldId id="333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334" r:id="rId27"/>
    <p:sldId id="354" r:id="rId28"/>
    <p:sldId id="355" r:id="rId29"/>
    <p:sldId id="390" r:id="rId30"/>
    <p:sldId id="358" r:id="rId31"/>
    <p:sldId id="376" r:id="rId32"/>
    <p:sldId id="363" r:id="rId33"/>
    <p:sldId id="359" r:id="rId34"/>
    <p:sldId id="360" r:id="rId35"/>
    <p:sldId id="331" r:id="rId36"/>
    <p:sldId id="377" r:id="rId37"/>
    <p:sldId id="361" r:id="rId38"/>
    <p:sldId id="364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lőadás" id="{557C84F6-86CF-2840-82A3-197FE4901845}">
          <p14:sldIdLst>
            <p14:sldId id="304"/>
            <p14:sldId id="369"/>
            <p14:sldId id="370"/>
            <p14:sldId id="371"/>
            <p14:sldId id="372"/>
            <p14:sldId id="366"/>
            <p14:sldId id="367"/>
            <p14:sldId id="365"/>
            <p14:sldId id="373"/>
            <p14:sldId id="374"/>
            <p14:sldId id="375"/>
            <p14:sldId id="378"/>
            <p14:sldId id="333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34"/>
            <p14:sldId id="354"/>
            <p14:sldId id="355"/>
            <p14:sldId id="390"/>
            <p14:sldId id="358"/>
            <p14:sldId id="376"/>
            <p14:sldId id="363"/>
          </p14:sldIdLst>
        </p14:section>
        <p14:section name="Bírálói kérdések" id="{93294379-5DAA-4417-BDE8-D587A53A04B6}">
          <p14:sldIdLst>
            <p14:sldId id="359"/>
            <p14:sldId id="360"/>
            <p14:sldId id="331"/>
            <p14:sldId id="377"/>
            <p14:sldId id="361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3A55"/>
    <a:srgbClr val="008A3E"/>
    <a:srgbClr val="B04700"/>
    <a:srgbClr val="FF6600"/>
    <a:srgbClr val="8D42C6"/>
    <a:srgbClr val="934BC9"/>
    <a:srgbClr val="005A00"/>
    <a:srgbClr val="762536"/>
    <a:srgbClr val="8F2D42"/>
    <a:srgbClr val="001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Közepesen sötét stílus 2 – 3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1329" autoAdjust="0"/>
  </p:normalViewPr>
  <p:slideViewPr>
    <p:cSldViewPr snapToGrid="0">
      <p:cViewPr varScale="1">
        <p:scale>
          <a:sx n="86" d="100"/>
          <a:sy n="86" d="100"/>
        </p:scale>
        <p:origin x="1382" y="62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798" y="84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hel\Desktop\diploma\contrastive_vs_b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Lehel\Desktop\diagram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u-HU"/>
              <a:t>Contrastive loss vs.</a:t>
            </a:r>
            <a:r>
              <a:rPr lang="hu-HU" baseline="0"/>
              <a:t> binary crossentropy</a:t>
            </a:r>
            <a:endParaRPr lang="hu-H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loss_contrastive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Munka1!$B$2:$B$51</c:f>
              <c:numCache>
                <c:formatCode>General</c:formatCode>
                <c:ptCount val="50"/>
                <c:pt idx="0">
                  <c:v>0.31169105879999998</c:v>
                </c:pt>
                <c:pt idx="1">
                  <c:v>0.25068075309999999</c:v>
                </c:pt>
                <c:pt idx="2">
                  <c:v>0.25037653139999999</c:v>
                </c:pt>
                <c:pt idx="3">
                  <c:v>0.25026035210000003</c:v>
                </c:pt>
                <c:pt idx="4">
                  <c:v>0.25014329320000001</c:v>
                </c:pt>
                <c:pt idx="5">
                  <c:v>0.25035571299999998</c:v>
                </c:pt>
                <c:pt idx="6">
                  <c:v>0.25009196309999998</c:v>
                </c:pt>
                <c:pt idx="7">
                  <c:v>0.25013767279999999</c:v>
                </c:pt>
                <c:pt idx="8">
                  <c:v>0.2500251684</c:v>
                </c:pt>
                <c:pt idx="9">
                  <c:v>0.25002943649999998</c:v>
                </c:pt>
                <c:pt idx="10">
                  <c:v>0.25001646420000001</c:v>
                </c:pt>
                <c:pt idx="11">
                  <c:v>0.2500095705</c:v>
                </c:pt>
                <c:pt idx="12">
                  <c:v>0.234823429</c:v>
                </c:pt>
                <c:pt idx="13">
                  <c:v>0.1721769655</c:v>
                </c:pt>
                <c:pt idx="14">
                  <c:v>0.1491430238</c:v>
                </c:pt>
                <c:pt idx="15">
                  <c:v>0.13213468740000001</c:v>
                </c:pt>
                <c:pt idx="16">
                  <c:v>0.12569599970000001</c:v>
                </c:pt>
                <c:pt idx="17">
                  <c:v>0.1169559511</c:v>
                </c:pt>
                <c:pt idx="18">
                  <c:v>0.1127921081</c:v>
                </c:pt>
                <c:pt idx="19">
                  <c:v>0.10675201820000001</c:v>
                </c:pt>
                <c:pt idx="20">
                  <c:v>0.1067087878</c:v>
                </c:pt>
                <c:pt idx="21">
                  <c:v>0.10139348300000001</c:v>
                </c:pt>
                <c:pt idx="22">
                  <c:v>9.6642206539999997E-2</c:v>
                </c:pt>
                <c:pt idx="23">
                  <c:v>9.7536028760000004E-2</c:v>
                </c:pt>
                <c:pt idx="24">
                  <c:v>8.9297144300000006E-2</c:v>
                </c:pt>
                <c:pt idx="25">
                  <c:v>8.9064997130000004E-2</c:v>
                </c:pt>
                <c:pt idx="26">
                  <c:v>9.2485460280000001E-2</c:v>
                </c:pt>
                <c:pt idx="27">
                  <c:v>8.5594481E-2</c:v>
                </c:pt>
                <c:pt idx="28">
                  <c:v>8.4831288039999994E-2</c:v>
                </c:pt>
                <c:pt idx="29">
                  <c:v>8.7829254669999995E-2</c:v>
                </c:pt>
                <c:pt idx="30">
                  <c:v>8.467914084E-2</c:v>
                </c:pt>
                <c:pt idx="31">
                  <c:v>7.9181933920000003E-2</c:v>
                </c:pt>
                <c:pt idx="32">
                  <c:v>8.5498697590000006E-2</c:v>
                </c:pt>
                <c:pt idx="33">
                  <c:v>8.3149023190000004E-2</c:v>
                </c:pt>
                <c:pt idx="34">
                  <c:v>7.9482808370000005E-2</c:v>
                </c:pt>
                <c:pt idx="35">
                  <c:v>7.4658398749999993E-2</c:v>
                </c:pt>
                <c:pt idx="36">
                  <c:v>7.8717570350000002E-2</c:v>
                </c:pt>
                <c:pt idx="37">
                  <c:v>7.5168845179999999E-2</c:v>
                </c:pt>
                <c:pt idx="38">
                  <c:v>7.3629853699999998E-2</c:v>
                </c:pt>
                <c:pt idx="39">
                  <c:v>7.6751295380000001E-2</c:v>
                </c:pt>
                <c:pt idx="40">
                  <c:v>7.3508816029999993E-2</c:v>
                </c:pt>
                <c:pt idx="41">
                  <c:v>7.4467152630000005E-2</c:v>
                </c:pt>
                <c:pt idx="42">
                  <c:v>7.4127074900000006E-2</c:v>
                </c:pt>
                <c:pt idx="43">
                  <c:v>7.6715284879999998E-2</c:v>
                </c:pt>
                <c:pt idx="44">
                  <c:v>7.7986655419999995E-2</c:v>
                </c:pt>
                <c:pt idx="45">
                  <c:v>7.3011077209999997E-2</c:v>
                </c:pt>
                <c:pt idx="46">
                  <c:v>7.5430942299999998E-2</c:v>
                </c:pt>
                <c:pt idx="47">
                  <c:v>7.2458972560000001E-2</c:v>
                </c:pt>
                <c:pt idx="48">
                  <c:v>6.9052899350000002E-2</c:v>
                </c:pt>
                <c:pt idx="49">
                  <c:v>7.033379981E-2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5AB-4B1B-9188-14D95982710B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val_1-shot_acc_contrastive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Munka1!$C$2:$C$51</c:f>
              <c:numCache>
                <c:formatCode>General</c:formatCode>
                <c:ptCount val="50"/>
                <c:pt idx="0">
                  <c:v>7.5999999999999998E-2</c:v>
                </c:pt>
                <c:pt idx="1">
                  <c:v>0.108</c:v>
                </c:pt>
                <c:pt idx="2">
                  <c:v>0.124</c:v>
                </c:pt>
                <c:pt idx="3">
                  <c:v>7.1999999999999995E-2</c:v>
                </c:pt>
                <c:pt idx="4">
                  <c:v>8.5999999999999993E-2</c:v>
                </c:pt>
                <c:pt idx="5">
                  <c:v>0.16600000000000001</c:v>
                </c:pt>
                <c:pt idx="6">
                  <c:v>6.4000000000000001E-2</c:v>
                </c:pt>
                <c:pt idx="7">
                  <c:v>0.05</c:v>
                </c:pt>
                <c:pt idx="8">
                  <c:v>0.106</c:v>
                </c:pt>
                <c:pt idx="9">
                  <c:v>0.10199999999999999</c:v>
                </c:pt>
                <c:pt idx="10">
                  <c:v>0.114</c:v>
                </c:pt>
                <c:pt idx="11">
                  <c:v>0.35199999999999998</c:v>
                </c:pt>
                <c:pt idx="12">
                  <c:v>0.55200000000000005</c:v>
                </c:pt>
                <c:pt idx="13">
                  <c:v>0.60199999999999998</c:v>
                </c:pt>
                <c:pt idx="14">
                  <c:v>0.64400000000000002</c:v>
                </c:pt>
                <c:pt idx="15">
                  <c:v>0.72599999999999998</c:v>
                </c:pt>
                <c:pt idx="16">
                  <c:v>0.754</c:v>
                </c:pt>
                <c:pt idx="17">
                  <c:v>0.77800000000000002</c:v>
                </c:pt>
                <c:pt idx="18">
                  <c:v>0.77400000000000002</c:v>
                </c:pt>
                <c:pt idx="19">
                  <c:v>0.79200000000000004</c:v>
                </c:pt>
                <c:pt idx="20">
                  <c:v>0.79400000000000004</c:v>
                </c:pt>
                <c:pt idx="21">
                  <c:v>0.79600000000000004</c:v>
                </c:pt>
                <c:pt idx="22">
                  <c:v>0.84599999999999997</c:v>
                </c:pt>
                <c:pt idx="23">
                  <c:v>0.82799999999999996</c:v>
                </c:pt>
                <c:pt idx="24">
                  <c:v>0.876</c:v>
                </c:pt>
                <c:pt idx="25">
                  <c:v>0.85399999999999998</c:v>
                </c:pt>
                <c:pt idx="26">
                  <c:v>0.82</c:v>
                </c:pt>
                <c:pt idx="27">
                  <c:v>0.84799999999999998</c:v>
                </c:pt>
                <c:pt idx="28">
                  <c:v>0.876</c:v>
                </c:pt>
                <c:pt idx="29">
                  <c:v>0.82599999999999996</c:v>
                </c:pt>
                <c:pt idx="30">
                  <c:v>0.83799999999999997</c:v>
                </c:pt>
                <c:pt idx="31">
                  <c:v>0.874</c:v>
                </c:pt>
                <c:pt idx="32">
                  <c:v>0.86</c:v>
                </c:pt>
                <c:pt idx="33">
                  <c:v>0.878</c:v>
                </c:pt>
                <c:pt idx="34">
                  <c:v>0.83199999999999996</c:v>
                </c:pt>
                <c:pt idx="35">
                  <c:v>0.83599999999999997</c:v>
                </c:pt>
                <c:pt idx="36">
                  <c:v>0.84799999999999998</c:v>
                </c:pt>
                <c:pt idx="37">
                  <c:v>0.88600000000000001</c:v>
                </c:pt>
                <c:pt idx="38">
                  <c:v>0.86199999999999999</c:v>
                </c:pt>
                <c:pt idx="39">
                  <c:v>0.85799999999999998</c:v>
                </c:pt>
                <c:pt idx="40">
                  <c:v>0.86599999999999999</c:v>
                </c:pt>
                <c:pt idx="41">
                  <c:v>0.88600000000000001</c:v>
                </c:pt>
                <c:pt idx="42">
                  <c:v>0.86599999999999999</c:v>
                </c:pt>
                <c:pt idx="43">
                  <c:v>0.89</c:v>
                </c:pt>
                <c:pt idx="44">
                  <c:v>0.90800000000000003</c:v>
                </c:pt>
                <c:pt idx="45">
                  <c:v>0.89600000000000002</c:v>
                </c:pt>
                <c:pt idx="46">
                  <c:v>0.89200000000000002</c:v>
                </c:pt>
                <c:pt idx="47">
                  <c:v>0.89600000000000002</c:v>
                </c:pt>
                <c:pt idx="48">
                  <c:v>0.84799999999999998</c:v>
                </c:pt>
                <c:pt idx="49">
                  <c:v>0.86199999999999999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AB-4B1B-9188-14D95982710B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loss_cross_bce</c:v>
                </c:pt>
              </c:strCache>
            </c:strRef>
          </c:tx>
          <c:spPr>
            <a:ln w="2857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Munka1!$D$2:$D$51</c:f>
              <c:numCache>
                <c:formatCode>General</c:formatCode>
                <c:ptCount val="50"/>
                <c:pt idx="0">
                  <c:v>0.74367283090000003</c:v>
                </c:pt>
                <c:pt idx="1">
                  <c:v>0.69505295600000006</c:v>
                </c:pt>
                <c:pt idx="2">
                  <c:v>0.69352116470000003</c:v>
                </c:pt>
                <c:pt idx="3">
                  <c:v>0.69319854160000005</c:v>
                </c:pt>
                <c:pt idx="4">
                  <c:v>0.57017913549999999</c:v>
                </c:pt>
                <c:pt idx="5">
                  <c:v>0.43478053309999998</c:v>
                </c:pt>
                <c:pt idx="6">
                  <c:v>0.37264714970000001</c:v>
                </c:pt>
                <c:pt idx="7">
                  <c:v>0.34827235109999999</c:v>
                </c:pt>
                <c:pt idx="8">
                  <c:v>0.30967925019999998</c:v>
                </c:pt>
                <c:pt idx="9">
                  <c:v>0.29000530839999999</c:v>
                </c:pt>
                <c:pt idx="10">
                  <c:v>0.27355060530000003</c:v>
                </c:pt>
                <c:pt idx="11">
                  <c:v>0.26813915510000003</c:v>
                </c:pt>
                <c:pt idx="12">
                  <c:v>0.25009548009999999</c:v>
                </c:pt>
                <c:pt idx="13">
                  <c:v>0.24846550710000001</c:v>
                </c:pt>
                <c:pt idx="14">
                  <c:v>0.2489872209</c:v>
                </c:pt>
                <c:pt idx="15">
                  <c:v>0.23647058360000001</c:v>
                </c:pt>
                <c:pt idx="16">
                  <c:v>0.22920005539999999</c:v>
                </c:pt>
                <c:pt idx="17">
                  <c:v>0.2284098081</c:v>
                </c:pt>
                <c:pt idx="18">
                  <c:v>0.22966687250000001</c:v>
                </c:pt>
                <c:pt idx="19">
                  <c:v>0.2197369002</c:v>
                </c:pt>
                <c:pt idx="20">
                  <c:v>0.2147180622</c:v>
                </c:pt>
                <c:pt idx="21">
                  <c:v>0.21243471559999999</c:v>
                </c:pt>
                <c:pt idx="22">
                  <c:v>0.20180819059999999</c:v>
                </c:pt>
                <c:pt idx="23">
                  <c:v>0.2136808687</c:v>
                </c:pt>
                <c:pt idx="24">
                  <c:v>0.2000060666</c:v>
                </c:pt>
                <c:pt idx="25">
                  <c:v>0.2061995452</c:v>
                </c:pt>
                <c:pt idx="26">
                  <c:v>0.20299243389999999</c:v>
                </c:pt>
                <c:pt idx="27">
                  <c:v>0.2030425689</c:v>
                </c:pt>
                <c:pt idx="28">
                  <c:v>0.20119113329999999</c:v>
                </c:pt>
                <c:pt idx="29">
                  <c:v>0.198946659</c:v>
                </c:pt>
                <c:pt idx="30">
                  <c:v>0.1946163199</c:v>
                </c:pt>
                <c:pt idx="31">
                  <c:v>0.1936144742</c:v>
                </c:pt>
                <c:pt idx="32">
                  <c:v>0.19556687170000001</c:v>
                </c:pt>
                <c:pt idx="33">
                  <c:v>0.1904616254</c:v>
                </c:pt>
                <c:pt idx="34">
                  <c:v>0.1798748386</c:v>
                </c:pt>
                <c:pt idx="35">
                  <c:v>0.18182043470000001</c:v>
                </c:pt>
                <c:pt idx="36">
                  <c:v>0.1716304605</c:v>
                </c:pt>
                <c:pt idx="37">
                  <c:v>0.1854121094</c:v>
                </c:pt>
                <c:pt idx="38">
                  <c:v>0.17671904159999999</c:v>
                </c:pt>
                <c:pt idx="39">
                  <c:v>0.1772892455</c:v>
                </c:pt>
                <c:pt idx="40">
                  <c:v>0.17839065700000001</c:v>
                </c:pt>
                <c:pt idx="41">
                  <c:v>0.17537849799999999</c:v>
                </c:pt>
                <c:pt idx="42">
                  <c:v>0.17106742580000001</c:v>
                </c:pt>
                <c:pt idx="43">
                  <c:v>0.17622915110000001</c:v>
                </c:pt>
                <c:pt idx="44">
                  <c:v>0.1713668548</c:v>
                </c:pt>
                <c:pt idx="45">
                  <c:v>0.1747689124</c:v>
                </c:pt>
                <c:pt idx="46">
                  <c:v>0.1728365201</c:v>
                </c:pt>
                <c:pt idx="47">
                  <c:v>0.17131749199999999</c:v>
                </c:pt>
                <c:pt idx="48">
                  <c:v>0.1677688625</c:v>
                </c:pt>
                <c:pt idx="49">
                  <c:v>0.16689246090000001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5AB-4B1B-9188-14D95982710B}"/>
            </c:ext>
          </c:extLst>
        </c:ser>
        <c:ser>
          <c:idx val="3"/>
          <c:order val="3"/>
          <c:tx>
            <c:strRef>
              <c:f>Munka1!$E$1</c:f>
              <c:strCache>
                <c:ptCount val="1"/>
                <c:pt idx="0">
                  <c:v>val_1-shot_acc_bce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Munka1!$E$2:$E$51</c:f>
              <c:numCache>
                <c:formatCode>General</c:formatCode>
                <c:ptCount val="50"/>
                <c:pt idx="0">
                  <c:v>0.114</c:v>
                </c:pt>
                <c:pt idx="1">
                  <c:v>0.156</c:v>
                </c:pt>
                <c:pt idx="2">
                  <c:v>0.20200000000000001</c:v>
                </c:pt>
                <c:pt idx="3">
                  <c:v>0.23400000000000001</c:v>
                </c:pt>
                <c:pt idx="4">
                  <c:v>0.67400000000000004</c:v>
                </c:pt>
                <c:pt idx="5">
                  <c:v>0.73399999999999999</c:v>
                </c:pt>
                <c:pt idx="6">
                  <c:v>0.76800000000000002</c:v>
                </c:pt>
                <c:pt idx="7">
                  <c:v>0.80200000000000005</c:v>
                </c:pt>
                <c:pt idx="8">
                  <c:v>0.84599999999999997</c:v>
                </c:pt>
                <c:pt idx="9">
                  <c:v>0.83599999999999997</c:v>
                </c:pt>
                <c:pt idx="10">
                  <c:v>0.86599999999999999</c:v>
                </c:pt>
                <c:pt idx="11">
                  <c:v>0.85199999999999998</c:v>
                </c:pt>
                <c:pt idx="12">
                  <c:v>0.89600000000000002</c:v>
                </c:pt>
                <c:pt idx="13">
                  <c:v>0.86599999999999999</c:v>
                </c:pt>
                <c:pt idx="14">
                  <c:v>0.86399999999999999</c:v>
                </c:pt>
                <c:pt idx="15">
                  <c:v>0.89600000000000002</c:v>
                </c:pt>
                <c:pt idx="16">
                  <c:v>0.85599999999999998</c:v>
                </c:pt>
                <c:pt idx="17">
                  <c:v>0.88800000000000001</c:v>
                </c:pt>
                <c:pt idx="18">
                  <c:v>0.86599999999999999</c:v>
                </c:pt>
                <c:pt idx="19">
                  <c:v>0.878</c:v>
                </c:pt>
                <c:pt idx="20">
                  <c:v>0.86599999999999999</c:v>
                </c:pt>
                <c:pt idx="21">
                  <c:v>0.85199999999999998</c:v>
                </c:pt>
                <c:pt idx="22">
                  <c:v>0.90200000000000002</c:v>
                </c:pt>
                <c:pt idx="23">
                  <c:v>0.88400000000000001</c:v>
                </c:pt>
                <c:pt idx="24">
                  <c:v>0.85399999999999998</c:v>
                </c:pt>
                <c:pt idx="25">
                  <c:v>0.85599999999999998</c:v>
                </c:pt>
                <c:pt idx="26">
                  <c:v>0.88400000000000001</c:v>
                </c:pt>
                <c:pt idx="27">
                  <c:v>0.85599999999999998</c:v>
                </c:pt>
                <c:pt idx="28">
                  <c:v>0.88800000000000001</c:v>
                </c:pt>
                <c:pt idx="29">
                  <c:v>0.88800000000000001</c:v>
                </c:pt>
                <c:pt idx="30">
                  <c:v>0.878</c:v>
                </c:pt>
                <c:pt idx="31">
                  <c:v>0.86</c:v>
                </c:pt>
                <c:pt idx="32">
                  <c:v>0.88400000000000001</c:v>
                </c:pt>
                <c:pt idx="33">
                  <c:v>0.85</c:v>
                </c:pt>
                <c:pt idx="34">
                  <c:v>0.88800000000000001</c:v>
                </c:pt>
                <c:pt idx="35">
                  <c:v>0.90400000000000003</c:v>
                </c:pt>
                <c:pt idx="36">
                  <c:v>0.90400000000000003</c:v>
                </c:pt>
                <c:pt idx="37">
                  <c:v>0.88800000000000001</c:v>
                </c:pt>
                <c:pt idx="38">
                  <c:v>0.90800000000000003</c:v>
                </c:pt>
                <c:pt idx="39">
                  <c:v>0.89800000000000002</c:v>
                </c:pt>
                <c:pt idx="40">
                  <c:v>0.90400000000000003</c:v>
                </c:pt>
                <c:pt idx="41">
                  <c:v>0.89600000000000002</c:v>
                </c:pt>
                <c:pt idx="42">
                  <c:v>0.89600000000000002</c:v>
                </c:pt>
                <c:pt idx="43">
                  <c:v>0.89200000000000002</c:v>
                </c:pt>
                <c:pt idx="44">
                  <c:v>0.89600000000000002</c:v>
                </c:pt>
                <c:pt idx="45">
                  <c:v>0.92200000000000004</c:v>
                </c:pt>
                <c:pt idx="46">
                  <c:v>0.90600000000000003</c:v>
                </c:pt>
                <c:pt idx="47">
                  <c:v>0.92600000000000005</c:v>
                </c:pt>
                <c:pt idx="48">
                  <c:v>0.91</c:v>
                </c:pt>
                <c:pt idx="49">
                  <c:v>0.88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5AB-4B1B-9188-14D9598271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94500448"/>
        <c:axId val="1394501280"/>
      </c:lineChart>
      <c:catAx>
        <c:axId val="1394500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Epoch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501280"/>
        <c:crosses val="autoZero"/>
        <c:auto val="1"/>
        <c:lblAlgn val="ctr"/>
        <c:lblOffset val="100"/>
        <c:noMultiLvlLbl val="0"/>
      </c:catAx>
      <c:valAx>
        <c:axId val="139450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1-shot 5-way pontosság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500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Apache Flink (sec)</c:v>
                </c:pt>
              </c:strCache>
            </c:strRef>
          </c:tx>
          <c:spPr>
            <a:solidFill>
              <a:srgbClr val="762536">
                <a:lumMod val="40000"/>
                <a:lumOff val="60000"/>
              </a:srgbClr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Munka1!$A$2:$A$15</c:f>
              <c:strCache>
                <c:ptCount val="14"/>
                <c:pt idx="0">
                  <c:v>Node exclusive dimension connectivity</c:v>
                </c:pt>
                <c:pt idx="1">
                  <c:v>Node dimension connectivity</c:v>
                </c:pt>
                <c:pt idx="2">
                  <c:v>Node dimension activity</c:v>
                </c:pt>
                <c:pt idx="3">
                  <c:v>Node activity</c:v>
                </c:pt>
                <c:pt idx="4">
                  <c:v>Multiplex participation coefficient</c:v>
                </c:pt>
                <c:pt idx="5">
                  <c:v>Lokális klaszterezettségi együttható</c:v>
                </c:pt>
                <c:pt idx="6">
                  <c:v>Kimenő fokszám</c:v>
                </c:pt>
                <c:pt idx="7">
                  <c:v>Edge dimension connectivity</c:v>
                </c:pt>
                <c:pt idx="8">
                  <c:v>Edge dimension activity</c:v>
                </c:pt>
                <c:pt idx="9">
                  <c:v>Dimensional degree</c:v>
                </c:pt>
                <c:pt idx="10">
                  <c:v>Dimensional clustering 2</c:v>
                </c:pt>
                <c:pt idx="11">
                  <c:v>Dimensional clustering 1</c:v>
                </c:pt>
                <c:pt idx="12">
                  <c:v>Bemenő fokszám</c:v>
                </c:pt>
                <c:pt idx="13">
                  <c:v>Átlagos fokszám</c:v>
                </c:pt>
              </c:strCache>
            </c:strRef>
          </c:cat>
          <c:val>
            <c:numRef>
              <c:f>Munka1!$B$2:$B$15</c:f>
              <c:numCache>
                <c:formatCode>General</c:formatCode>
                <c:ptCount val="14"/>
                <c:pt idx="0">
                  <c:v>1.608005846</c:v>
                </c:pt>
                <c:pt idx="1">
                  <c:v>1.101649479</c:v>
                </c:pt>
                <c:pt idx="2">
                  <c:v>1.1102099919999999</c:v>
                </c:pt>
                <c:pt idx="3">
                  <c:v>1.1102099919999999</c:v>
                </c:pt>
                <c:pt idx="4">
                  <c:v>23.241666889000001</c:v>
                </c:pt>
                <c:pt idx="5">
                  <c:v>2.1383490090000001</c:v>
                </c:pt>
                <c:pt idx="6">
                  <c:v>0.93101577999999996</c:v>
                </c:pt>
                <c:pt idx="7">
                  <c:v>1.101649479</c:v>
                </c:pt>
                <c:pt idx="8">
                  <c:v>0.59654441300000005</c:v>
                </c:pt>
                <c:pt idx="9">
                  <c:v>1.044030647</c:v>
                </c:pt>
                <c:pt idx="10">
                  <c:v>0.76627343199999998</c:v>
                </c:pt>
                <c:pt idx="11">
                  <c:v>0.86386092800000003</c:v>
                </c:pt>
                <c:pt idx="12">
                  <c:v>1.755186127</c:v>
                </c:pt>
                <c:pt idx="13">
                  <c:v>0.38341579399999998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98-40A0-B9E8-9898C92BA062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Apache Giraph (sec)</c:v>
                </c:pt>
              </c:strCache>
            </c:strRef>
          </c:tx>
          <c:spPr>
            <a:solidFill>
              <a:srgbClr val="762536"/>
            </a:solidFill>
            <a:ln>
              <a:noFill/>
            </a:ln>
            <a:effectLst/>
          </c:spPr>
          <c:invertIfNegative val="0"/>
          <c:cat>
            <c:strRef>
              <c:f>Munka1!$A$2:$A$15</c:f>
              <c:strCache>
                <c:ptCount val="14"/>
                <c:pt idx="0">
                  <c:v>Node exclusive dimension connectivity</c:v>
                </c:pt>
                <c:pt idx="1">
                  <c:v>Node dimension connectivity</c:v>
                </c:pt>
                <c:pt idx="2">
                  <c:v>Node dimension activity</c:v>
                </c:pt>
                <c:pt idx="3">
                  <c:v>Node activity</c:v>
                </c:pt>
                <c:pt idx="4">
                  <c:v>Multiplex participation coefficient</c:v>
                </c:pt>
                <c:pt idx="5">
                  <c:v>Lokális klaszterezettségi együttható</c:v>
                </c:pt>
                <c:pt idx="6">
                  <c:v>Kimenő fokszám</c:v>
                </c:pt>
                <c:pt idx="7">
                  <c:v>Edge dimension connectivity</c:v>
                </c:pt>
                <c:pt idx="8">
                  <c:v>Edge dimension activity</c:v>
                </c:pt>
                <c:pt idx="9">
                  <c:v>Dimensional degree</c:v>
                </c:pt>
                <c:pt idx="10">
                  <c:v>Dimensional clustering 2</c:v>
                </c:pt>
                <c:pt idx="11">
                  <c:v>Dimensional clustering 1</c:v>
                </c:pt>
                <c:pt idx="12">
                  <c:v>Bemenő fokszám</c:v>
                </c:pt>
                <c:pt idx="13">
                  <c:v>Átlagos fokszám</c:v>
                </c:pt>
              </c:strCache>
            </c:strRef>
          </c:cat>
          <c:val>
            <c:numRef>
              <c:f>Munka1!$C$2:$C$15</c:f>
              <c:numCache>
                <c:formatCode>General</c:formatCode>
                <c:ptCount val="14"/>
                <c:pt idx="0">
                  <c:v>13.043943519000001</c:v>
                </c:pt>
                <c:pt idx="1">
                  <c:v>13.050596872</c:v>
                </c:pt>
                <c:pt idx="2">
                  <c:v>13.042950934</c:v>
                </c:pt>
                <c:pt idx="3">
                  <c:v>13.041468733</c:v>
                </c:pt>
                <c:pt idx="4">
                  <c:v>13.135025658</c:v>
                </c:pt>
                <c:pt idx="5">
                  <c:v>15.071808708000001</c:v>
                </c:pt>
                <c:pt idx="6">
                  <c:v>13.073073497999999</c:v>
                </c:pt>
                <c:pt idx="7">
                  <c:v>13.049813614</c:v>
                </c:pt>
                <c:pt idx="8">
                  <c:v>13.04745898</c:v>
                </c:pt>
                <c:pt idx="9">
                  <c:v>13.052500864000001</c:v>
                </c:pt>
                <c:pt idx="10">
                  <c:v>16.055239004000001</c:v>
                </c:pt>
                <c:pt idx="11">
                  <c:v>16.053990731999999</c:v>
                </c:pt>
                <c:pt idx="12">
                  <c:v>14.480148964</c:v>
                </c:pt>
                <c:pt idx="13">
                  <c:v>13.070819950000001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98-40A0-B9E8-9898C92BA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axId val="435465792"/>
        <c:axId val="435467456"/>
      </c:barChart>
      <c:catAx>
        <c:axId val="4354657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467456"/>
        <c:crosses val="autoZero"/>
        <c:auto val="1"/>
        <c:lblAlgn val="ctr"/>
        <c:lblOffset val="100"/>
        <c:noMultiLvlLbl val="0"/>
      </c:catAx>
      <c:valAx>
        <c:axId val="435467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465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18D626-8ADA-4690-9431-F85F940B6F71}" type="doc">
      <dgm:prSet loTypeId="urn:microsoft.com/office/officeart/2005/8/layout/p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B94B39FF-52CA-4EE4-B8A7-3FBF1E73021E}">
      <dgm:prSet phldrT="[Szöveg]"/>
      <dgm:spPr/>
      <dgm:t>
        <a:bodyPr/>
        <a:lstStyle/>
        <a:p>
          <a:r>
            <a:rPr lang="hu-HU" dirty="0"/>
            <a:t>Videó relevancia</a:t>
          </a:r>
        </a:p>
        <a:p>
          <a:r>
            <a:rPr lang="hu-HU" dirty="0"/>
            <a:t>Ajánlott videók</a:t>
          </a:r>
        </a:p>
      </dgm:t>
    </dgm:pt>
    <dgm:pt modelId="{8554D6F0-A7CF-4E4F-ABC1-A35F18CF88CA}" type="parTrans" cxnId="{80720734-30CF-4432-826D-AEB010994E43}">
      <dgm:prSet/>
      <dgm:spPr/>
      <dgm:t>
        <a:bodyPr/>
        <a:lstStyle/>
        <a:p>
          <a:endParaRPr lang="hu-HU"/>
        </a:p>
      </dgm:t>
    </dgm:pt>
    <dgm:pt modelId="{8C564295-7D38-45CA-BC65-2A4BBC08205F}" type="sibTrans" cxnId="{80720734-30CF-4432-826D-AEB010994E43}">
      <dgm:prSet/>
      <dgm:spPr/>
      <dgm:t>
        <a:bodyPr/>
        <a:lstStyle/>
        <a:p>
          <a:endParaRPr lang="hu-HU"/>
        </a:p>
      </dgm:t>
    </dgm:pt>
    <dgm:pt modelId="{F2D295D0-69B0-4177-BB32-498E49EF0BEE}">
      <dgm:prSet phldrT="[Szöveg]"/>
      <dgm:spPr/>
      <dgm:t>
        <a:bodyPr/>
        <a:lstStyle/>
        <a:p>
          <a:r>
            <a:rPr lang="hu-HU" dirty="0"/>
            <a:t>Személyre szabott reklámok</a:t>
          </a:r>
        </a:p>
      </dgm:t>
    </dgm:pt>
    <dgm:pt modelId="{F0F84A56-C392-4B77-85A6-36E66122DFFE}" type="parTrans" cxnId="{ED4B5E29-81C2-4B9C-8A3D-351CBC24A7C7}">
      <dgm:prSet/>
      <dgm:spPr/>
      <dgm:t>
        <a:bodyPr/>
        <a:lstStyle/>
        <a:p>
          <a:endParaRPr lang="hu-HU"/>
        </a:p>
      </dgm:t>
    </dgm:pt>
    <dgm:pt modelId="{D4D40EA0-9BD7-4BC7-9093-8196B8E638A1}" type="sibTrans" cxnId="{ED4B5E29-81C2-4B9C-8A3D-351CBC24A7C7}">
      <dgm:prSet/>
      <dgm:spPr/>
      <dgm:t>
        <a:bodyPr/>
        <a:lstStyle/>
        <a:p>
          <a:endParaRPr lang="hu-HU"/>
        </a:p>
      </dgm:t>
    </dgm:pt>
    <dgm:pt modelId="{C4E501EC-593B-41E8-A781-327A38BB4913}">
      <dgm:prSet phldrT="[Szöveg]"/>
      <dgm:spPr/>
      <dgm:t>
        <a:bodyPr/>
        <a:lstStyle/>
        <a:p>
          <a:r>
            <a:rPr lang="hu-HU" dirty="0"/>
            <a:t>3000 jármű</a:t>
          </a:r>
        </a:p>
        <a:p>
          <a:r>
            <a:rPr lang="hu-HU" dirty="0"/>
            <a:t>GPS</a:t>
          </a:r>
        </a:p>
        <a:p>
          <a:r>
            <a:rPr lang="hu-HU" dirty="0"/>
            <a:t>Közlekedési kamerák</a:t>
          </a:r>
        </a:p>
      </dgm:t>
    </dgm:pt>
    <dgm:pt modelId="{AAA37A93-A71C-4A97-AE6B-7BD7BDDCBDB3}" type="parTrans" cxnId="{3F6763C5-A4AE-4C06-937D-A891E3B57CFE}">
      <dgm:prSet/>
      <dgm:spPr/>
      <dgm:t>
        <a:bodyPr/>
        <a:lstStyle/>
        <a:p>
          <a:endParaRPr lang="hu-HU"/>
        </a:p>
      </dgm:t>
    </dgm:pt>
    <dgm:pt modelId="{F21B762C-644C-4FDF-84FD-8064A34BB55C}" type="sibTrans" cxnId="{3F6763C5-A4AE-4C06-937D-A891E3B57CFE}">
      <dgm:prSet/>
      <dgm:spPr/>
      <dgm:t>
        <a:bodyPr/>
        <a:lstStyle/>
        <a:p>
          <a:endParaRPr lang="hu-HU"/>
        </a:p>
      </dgm:t>
    </dgm:pt>
    <dgm:pt modelId="{446EAE3C-8F6B-4CBD-A93D-107304BEB0FC}">
      <dgm:prSet/>
      <dgm:spPr/>
      <dgm:t>
        <a:bodyPr/>
        <a:lstStyle/>
        <a:p>
          <a:r>
            <a:rPr lang="hu-HU" dirty="0"/>
            <a:t>Terrorizmus elleni harc</a:t>
          </a:r>
        </a:p>
      </dgm:t>
    </dgm:pt>
    <dgm:pt modelId="{0765D309-8C2C-462E-A4B4-3904228E0612}" type="parTrans" cxnId="{390E2738-F76E-4979-953E-304358907B6C}">
      <dgm:prSet/>
      <dgm:spPr/>
      <dgm:t>
        <a:bodyPr/>
        <a:lstStyle/>
        <a:p>
          <a:endParaRPr lang="hu-HU"/>
        </a:p>
      </dgm:t>
    </dgm:pt>
    <dgm:pt modelId="{915F7C04-3F3F-4791-BB2E-3B7A8966211F}" type="sibTrans" cxnId="{390E2738-F76E-4979-953E-304358907B6C}">
      <dgm:prSet/>
      <dgm:spPr/>
      <dgm:t>
        <a:bodyPr/>
        <a:lstStyle/>
        <a:p>
          <a:endParaRPr lang="hu-HU"/>
        </a:p>
      </dgm:t>
    </dgm:pt>
    <dgm:pt modelId="{DBCFB79E-646B-41D5-BD19-8ACFC7F83150}">
      <dgm:prSet/>
      <dgm:spPr/>
      <dgm:t>
        <a:bodyPr/>
        <a:lstStyle/>
        <a:p>
          <a:r>
            <a:rPr lang="hu-HU" dirty="0"/>
            <a:t>Egészségügy</a:t>
          </a:r>
        </a:p>
      </dgm:t>
    </dgm:pt>
    <dgm:pt modelId="{89BEADC9-449B-484A-AEE3-B56D0E3812A5}" type="parTrans" cxnId="{60BC925B-2EC4-4934-B627-EA3EE1B60600}">
      <dgm:prSet/>
      <dgm:spPr/>
      <dgm:t>
        <a:bodyPr/>
        <a:lstStyle/>
        <a:p>
          <a:endParaRPr lang="hu-HU"/>
        </a:p>
      </dgm:t>
    </dgm:pt>
    <dgm:pt modelId="{31204EB2-874E-4598-AB67-AF81CE991338}" type="sibTrans" cxnId="{60BC925B-2EC4-4934-B627-EA3EE1B60600}">
      <dgm:prSet/>
      <dgm:spPr/>
      <dgm:t>
        <a:bodyPr/>
        <a:lstStyle/>
        <a:p>
          <a:endParaRPr lang="hu-HU"/>
        </a:p>
      </dgm:t>
    </dgm:pt>
    <dgm:pt modelId="{15678B45-13EE-4CE8-BEA9-10BA8DBCC0C0}" type="pres">
      <dgm:prSet presAssocID="{1518D626-8ADA-4690-9431-F85F940B6F71}" presName="Name0" presStyleCnt="0">
        <dgm:presLayoutVars>
          <dgm:dir/>
          <dgm:resizeHandles val="exact"/>
        </dgm:presLayoutVars>
      </dgm:prSet>
      <dgm:spPr/>
    </dgm:pt>
    <dgm:pt modelId="{57C0D16D-7828-4428-9494-D92195A3D738}" type="pres">
      <dgm:prSet presAssocID="{1518D626-8ADA-4690-9431-F85F940B6F71}" presName="bkgdShp" presStyleLbl="alignAccFollowNode1" presStyleIdx="0" presStyleCnt="1"/>
      <dgm:spPr/>
    </dgm:pt>
    <dgm:pt modelId="{74A80EC4-9708-462B-B07C-CC27A7721765}" type="pres">
      <dgm:prSet presAssocID="{1518D626-8ADA-4690-9431-F85F940B6F71}" presName="linComp" presStyleCnt="0"/>
      <dgm:spPr/>
    </dgm:pt>
    <dgm:pt modelId="{4821A83D-2C3F-4919-872C-3A1EA794890D}" type="pres">
      <dgm:prSet presAssocID="{B94B39FF-52CA-4EE4-B8A7-3FBF1E73021E}" presName="compNode" presStyleCnt="0"/>
      <dgm:spPr/>
    </dgm:pt>
    <dgm:pt modelId="{78593FBC-EE01-4E08-8EB5-76ABB84AE5C9}" type="pres">
      <dgm:prSet presAssocID="{B94B39FF-52CA-4EE4-B8A7-3FBF1E73021E}" presName="node" presStyleLbl="node1" presStyleIdx="0" presStyleCnt="5">
        <dgm:presLayoutVars>
          <dgm:bulletEnabled val="1"/>
        </dgm:presLayoutVars>
      </dgm:prSet>
      <dgm:spPr/>
    </dgm:pt>
    <dgm:pt modelId="{0F58C55B-9B50-4664-BFA9-4531EC38C53B}" type="pres">
      <dgm:prSet presAssocID="{B94B39FF-52CA-4EE4-B8A7-3FBF1E73021E}" presName="invisiNode" presStyleLbl="node1" presStyleIdx="0" presStyleCnt="5"/>
      <dgm:spPr/>
    </dgm:pt>
    <dgm:pt modelId="{754C6304-7AF9-4F2B-B2A3-DF86D0DB7949}" type="pres">
      <dgm:prSet presAssocID="{B94B39FF-52CA-4EE4-B8A7-3FBF1E73021E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3BFF1A58-DAEC-49D9-B855-5E64F55C9A4C}" type="pres">
      <dgm:prSet presAssocID="{8C564295-7D38-45CA-BC65-2A4BBC08205F}" presName="sibTrans" presStyleLbl="sibTrans2D1" presStyleIdx="0" presStyleCnt="0"/>
      <dgm:spPr/>
    </dgm:pt>
    <dgm:pt modelId="{8EAC87CB-C6CD-40A7-9C7A-4A576F16020C}" type="pres">
      <dgm:prSet presAssocID="{F2D295D0-69B0-4177-BB32-498E49EF0BEE}" presName="compNode" presStyleCnt="0"/>
      <dgm:spPr/>
    </dgm:pt>
    <dgm:pt modelId="{CDE54858-48D4-449D-AC9A-9F3592FD11E8}" type="pres">
      <dgm:prSet presAssocID="{F2D295D0-69B0-4177-BB32-498E49EF0BEE}" presName="node" presStyleLbl="node1" presStyleIdx="1" presStyleCnt="5">
        <dgm:presLayoutVars>
          <dgm:bulletEnabled val="1"/>
        </dgm:presLayoutVars>
      </dgm:prSet>
      <dgm:spPr/>
    </dgm:pt>
    <dgm:pt modelId="{5E015EBB-9B1B-4348-AAC9-F5AEA60C7072}" type="pres">
      <dgm:prSet presAssocID="{F2D295D0-69B0-4177-BB32-498E49EF0BEE}" presName="invisiNode" presStyleLbl="node1" presStyleIdx="1" presStyleCnt="5"/>
      <dgm:spPr/>
    </dgm:pt>
    <dgm:pt modelId="{047CEDDB-284A-4DC7-9FFA-46C3E653A5F9}" type="pres">
      <dgm:prSet presAssocID="{F2D295D0-69B0-4177-BB32-498E49EF0BEE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9162F9A7-CFF3-4CB3-A537-B59D3EB6CA48}" type="pres">
      <dgm:prSet presAssocID="{D4D40EA0-9BD7-4BC7-9093-8196B8E638A1}" presName="sibTrans" presStyleLbl="sibTrans2D1" presStyleIdx="0" presStyleCnt="0"/>
      <dgm:spPr/>
    </dgm:pt>
    <dgm:pt modelId="{D31F2C44-77EE-418B-A6C6-F85B4B3270ED}" type="pres">
      <dgm:prSet presAssocID="{C4E501EC-593B-41E8-A781-327A38BB4913}" presName="compNode" presStyleCnt="0"/>
      <dgm:spPr/>
    </dgm:pt>
    <dgm:pt modelId="{E72DC243-A40D-4A7C-AA2A-0F490252BE02}" type="pres">
      <dgm:prSet presAssocID="{C4E501EC-593B-41E8-A781-327A38BB4913}" presName="node" presStyleLbl="node1" presStyleIdx="2" presStyleCnt="5">
        <dgm:presLayoutVars>
          <dgm:bulletEnabled val="1"/>
        </dgm:presLayoutVars>
      </dgm:prSet>
      <dgm:spPr/>
    </dgm:pt>
    <dgm:pt modelId="{7F99C458-A225-4ADD-BD04-CC124A15D235}" type="pres">
      <dgm:prSet presAssocID="{C4E501EC-593B-41E8-A781-327A38BB4913}" presName="invisiNode" presStyleLbl="node1" presStyleIdx="2" presStyleCnt="5"/>
      <dgm:spPr/>
    </dgm:pt>
    <dgm:pt modelId="{7FA46A7B-DF06-41B0-ADB8-3FAE837468EB}" type="pres">
      <dgm:prSet presAssocID="{C4E501EC-593B-41E8-A781-327A38BB4913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E2E033A-5774-45FD-9D2D-ED6203F97E96}" type="pres">
      <dgm:prSet presAssocID="{F21B762C-644C-4FDF-84FD-8064A34BB55C}" presName="sibTrans" presStyleLbl="sibTrans2D1" presStyleIdx="0" presStyleCnt="0"/>
      <dgm:spPr/>
    </dgm:pt>
    <dgm:pt modelId="{2418BD80-D0CD-4E89-93BB-2FAE33C44FAC}" type="pres">
      <dgm:prSet presAssocID="{446EAE3C-8F6B-4CBD-A93D-107304BEB0FC}" presName="compNode" presStyleCnt="0"/>
      <dgm:spPr/>
    </dgm:pt>
    <dgm:pt modelId="{5566EF9A-DF83-4489-9334-823B3127B8AD}" type="pres">
      <dgm:prSet presAssocID="{446EAE3C-8F6B-4CBD-A93D-107304BEB0FC}" presName="node" presStyleLbl="node1" presStyleIdx="3" presStyleCnt="5">
        <dgm:presLayoutVars>
          <dgm:bulletEnabled val="1"/>
        </dgm:presLayoutVars>
      </dgm:prSet>
      <dgm:spPr/>
    </dgm:pt>
    <dgm:pt modelId="{9783BD55-4C9E-4AFC-9D1C-F4802C4313D2}" type="pres">
      <dgm:prSet presAssocID="{446EAE3C-8F6B-4CBD-A93D-107304BEB0FC}" presName="invisiNode" presStyleLbl="node1" presStyleIdx="3" presStyleCnt="5"/>
      <dgm:spPr/>
    </dgm:pt>
    <dgm:pt modelId="{8961C9D3-5B54-46CB-84A7-831A0D1A8E29}" type="pres">
      <dgm:prSet presAssocID="{446EAE3C-8F6B-4CBD-A93D-107304BEB0FC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8C798E2A-86B0-416D-BC68-6DE8C70C5A76}" type="pres">
      <dgm:prSet presAssocID="{915F7C04-3F3F-4791-BB2E-3B7A8966211F}" presName="sibTrans" presStyleLbl="sibTrans2D1" presStyleIdx="0" presStyleCnt="0"/>
      <dgm:spPr/>
    </dgm:pt>
    <dgm:pt modelId="{61B71933-5A2A-49B3-B543-2069B6D52E4E}" type="pres">
      <dgm:prSet presAssocID="{DBCFB79E-646B-41D5-BD19-8ACFC7F83150}" presName="compNode" presStyleCnt="0"/>
      <dgm:spPr/>
    </dgm:pt>
    <dgm:pt modelId="{2D2710C2-6DA8-418B-A154-0B1072B4FE54}" type="pres">
      <dgm:prSet presAssocID="{DBCFB79E-646B-41D5-BD19-8ACFC7F83150}" presName="node" presStyleLbl="node1" presStyleIdx="4" presStyleCnt="5">
        <dgm:presLayoutVars>
          <dgm:bulletEnabled val="1"/>
        </dgm:presLayoutVars>
      </dgm:prSet>
      <dgm:spPr/>
    </dgm:pt>
    <dgm:pt modelId="{F2602CE2-9903-4EE9-A9FF-8A5D4B47A7EF}" type="pres">
      <dgm:prSet presAssocID="{DBCFB79E-646B-41D5-BD19-8ACFC7F83150}" presName="invisiNode" presStyleLbl="node1" presStyleIdx="4" presStyleCnt="5"/>
      <dgm:spPr/>
    </dgm:pt>
    <dgm:pt modelId="{7AD93D96-1663-46A7-B35C-FD80BD43D3EF}" type="pres">
      <dgm:prSet presAssocID="{DBCFB79E-646B-41D5-BD19-8ACFC7F83150}" presName="imagNode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</dgm:ptLst>
  <dgm:cxnLst>
    <dgm:cxn modelId="{9048E917-0DD1-4E26-8437-1BD726C094BF}" type="presOf" srcId="{F21B762C-644C-4FDF-84FD-8064A34BB55C}" destId="{EE2E033A-5774-45FD-9D2D-ED6203F97E96}" srcOrd="0" destOrd="0" presId="urn:microsoft.com/office/officeart/2005/8/layout/pList2"/>
    <dgm:cxn modelId="{ED4B5E29-81C2-4B9C-8A3D-351CBC24A7C7}" srcId="{1518D626-8ADA-4690-9431-F85F940B6F71}" destId="{F2D295D0-69B0-4177-BB32-498E49EF0BEE}" srcOrd="1" destOrd="0" parTransId="{F0F84A56-C392-4B77-85A6-36E66122DFFE}" sibTransId="{D4D40EA0-9BD7-4BC7-9093-8196B8E638A1}"/>
    <dgm:cxn modelId="{80720734-30CF-4432-826D-AEB010994E43}" srcId="{1518D626-8ADA-4690-9431-F85F940B6F71}" destId="{B94B39FF-52CA-4EE4-B8A7-3FBF1E73021E}" srcOrd="0" destOrd="0" parTransId="{8554D6F0-A7CF-4E4F-ABC1-A35F18CF88CA}" sibTransId="{8C564295-7D38-45CA-BC65-2A4BBC08205F}"/>
    <dgm:cxn modelId="{390E2738-F76E-4979-953E-304358907B6C}" srcId="{1518D626-8ADA-4690-9431-F85F940B6F71}" destId="{446EAE3C-8F6B-4CBD-A93D-107304BEB0FC}" srcOrd="3" destOrd="0" parTransId="{0765D309-8C2C-462E-A4B4-3904228E0612}" sibTransId="{915F7C04-3F3F-4791-BB2E-3B7A8966211F}"/>
    <dgm:cxn modelId="{60BC925B-2EC4-4934-B627-EA3EE1B60600}" srcId="{1518D626-8ADA-4690-9431-F85F940B6F71}" destId="{DBCFB79E-646B-41D5-BD19-8ACFC7F83150}" srcOrd="4" destOrd="0" parTransId="{89BEADC9-449B-484A-AEE3-B56D0E3812A5}" sibTransId="{31204EB2-874E-4598-AB67-AF81CE991338}"/>
    <dgm:cxn modelId="{51B5D85D-D443-43D0-B625-71950FAF21F3}" type="presOf" srcId="{F2D295D0-69B0-4177-BB32-498E49EF0BEE}" destId="{CDE54858-48D4-449D-AC9A-9F3592FD11E8}" srcOrd="0" destOrd="0" presId="urn:microsoft.com/office/officeart/2005/8/layout/pList2"/>
    <dgm:cxn modelId="{6CD61D68-5DB0-4A41-905F-5D3AD8679C6B}" type="presOf" srcId="{446EAE3C-8F6B-4CBD-A93D-107304BEB0FC}" destId="{5566EF9A-DF83-4489-9334-823B3127B8AD}" srcOrd="0" destOrd="0" presId="urn:microsoft.com/office/officeart/2005/8/layout/pList2"/>
    <dgm:cxn modelId="{7F59946C-83E6-4EB8-B8F5-4D0FA5D16F01}" type="presOf" srcId="{D4D40EA0-9BD7-4BC7-9093-8196B8E638A1}" destId="{9162F9A7-CFF3-4CB3-A537-B59D3EB6CA48}" srcOrd="0" destOrd="0" presId="urn:microsoft.com/office/officeart/2005/8/layout/pList2"/>
    <dgm:cxn modelId="{7516DA57-E7BC-493D-AD32-1DDF575F9C57}" type="presOf" srcId="{1518D626-8ADA-4690-9431-F85F940B6F71}" destId="{15678B45-13EE-4CE8-BEA9-10BA8DBCC0C0}" srcOrd="0" destOrd="0" presId="urn:microsoft.com/office/officeart/2005/8/layout/pList2"/>
    <dgm:cxn modelId="{94A5207C-A855-4CDF-9660-6186E8B9C9E9}" type="presOf" srcId="{C4E501EC-593B-41E8-A781-327A38BB4913}" destId="{E72DC243-A40D-4A7C-AA2A-0F490252BE02}" srcOrd="0" destOrd="0" presId="urn:microsoft.com/office/officeart/2005/8/layout/pList2"/>
    <dgm:cxn modelId="{765CA183-A719-4EF9-AC3D-17C1B16B055A}" type="presOf" srcId="{915F7C04-3F3F-4791-BB2E-3B7A8966211F}" destId="{8C798E2A-86B0-416D-BC68-6DE8C70C5A76}" srcOrd="0" destOrd="0" presId="urn:microsoft.com/office/officeart/2005/8/layout/pList2"/>
    <dgm:cxn modelId="{E22E3D89-9BF4-456F-B664-6CA6525AF6A5}" type="presOf" srcId="{DBCFB79E-646B-41D5-BD19-8ACFC7F83150}" destId="{2D2710C2-6DA8-418B-A154-0B1072B4FE54}" srcOrd="0" destOrd="0" presId="urn:microsoft.com/office/officeart/2005/8/layout/pList2"/>
    <dgm:cxn modelId="{3F6763C5-A4AE-4C06-937D-A891E3B57CFE}" srcId="{1518D626-8ADA-4690-9431-F85F940B6F71}" destId="{C4E501EC-593B-41E8-A781-327A38BB4913}" srcOrd="2" destOrd="0" parTransId="{AAA37A93-A71C-4A97-AE6B-7BD7BDDCBDB3}" sibTransId="{F21B762C-644C-4FDF-84FD-8064A34BB55C}"/>
    <dgm:cxn modelId="{B25355E2-8B41-49D2-9E97-52915378FFC5}" type="presOf" srcId="{8C564295-7D38-45CA-BC65-2A4BBC08205F}" destId="{3BFF1A58-DAEC-49D9-B855-5E64F55C9A4C}" srcOrd="0" destOrd="0" presId="urn:microsoft.com/office/officeart/2005/8/layout/pList2"/>
    <dgm:cxn modelId="{628D71FA-3030-4BAD-AB17-E1017D9FAAFF}" type="presOf" srcId="{B94B39FF-52CA-4EE4-B8A7-3FBF1E73021E}" destId="{78593FBC-EE01-4E08-8EB5-76ABB84AE5C9}" srcOrd="0" destOrd="0" presId="urn:microsoft.com/office/officeart/2005/8/layout/pList2"/>
    <dgm:cxn modelId="{0137AD7E-F4CA-43EA-9DC5-F5932724FE2A}" type="presParOf" srcId="{15678B45-13EE-4CE8-BEA9-10BA8DBCC0C0}" destId="{57C0D16D-7828-4428-9494-D92195A3D738}" srcOrd="0" destOrd="0" presId="urn:microsoft.com/office/officeart/2005/8/layout/pList2"/>
    <dgm:cxn modelId="{66FE8B2E-B526-4AC7-80EB-C8BDC9C42A0B}" type="presParOf" srcId="{15678B45-13EE-4CE8-BEA9-10BA8DBCC0C0}" destId="{74A80EC4-9708-462B-B07C-CC27A7721765}" srcOrd="1" destOrd="0" presId="urn:microsoft.com/office/officeart/2005/8/layout/pList2"/>
    <dgm:cxn modelId="{20370C82-C940-4AD5-927D-275BA5A73313}" type="presParOf" srcId="{74A80EC4-9708-462B-B07C-CC27A7721765}" destId="{4821A83D-2C3F-4919-872C-3A1EA794890D}" srcOrd="0" destOrd="0" presId="urn:microsoft.com/office/officeart/2005/8/layout/pList2"/>
    <dgm:cxn modelId="{B12F40DC-F1D1-4ABA-9F6F-03BA7179A426}" type="presParOf" srcId="{4821A83D-2C3F-4919-872C-3A1EA794890D}" destId="{78593FBC-EE01-4E08-8EB5-76ABB84AE5C9}" srcOrd="0" destOrd="0" presId="urn:microsoft.com/office/officeart/2005/8/layout/pList2"/>
    <dgm:cxn modelId="{88A2246D-376A-46D9-8F17-D5F31D9F5B89}" type="presParOf" srcId="{4821A83D-2C3F-4919-872C-3A1EA794890D}" destId="{0F58C55B-9B50-4664-BFA9-4531EC38C53B}" srcOrd="1" destOrd="0" presId="urn:microsoft.com/office/officeart/2005/8/layout/pList2"/>
    <dgm:cxn modelId="{6975E6F0-8183-4A07-BD32-0C5746A18554}" type="presParOf" srcId="{4821A83D-2C3F-4919-872C-3A1EA794890D}" destId="{754C6304-7AF9-4F2B-B2A3-DF86D0DB7949}" srcOrd="2" destOrd="0" presId="urn:microsoft.com/office/officeart/2005/8/layout/pList2"/>
    <dgm:cxn modelId="{C4B19564-3AAD-4B04-A503-46CE3248456D}" type="presParOf" srcId="{74A80EC4-9708-462B-B07C-CC27A7721765}" destId="{3BFF1A58-DAEC-49D9-B855-5E64F55C9A4C}" srcOrd="1" destOrd="0" presId="urn:microsoft.com/office/officeart/2005/8/layout/pList2"/>
    <dgm:cxn modelId="{5C391821-4E22-4465-A542-39F6A9D22AF2}" type="presParOf" srcId="{74A80EC4-9708-462B-B07C-CC27A7721765}" destId="{8EAC87CB-C6CD-40A7-9C7A-4A576F16020C}" srcOrd="2" destOrd="0" presId="urn:microsoft.com/office/officeart/2005/8/layout/pList2"/>
    <dgm:cxn modelId="{71DDE096-32D6-4C19-A36C-6BDABF49CB77}" type="presParOf" srcId="{8EAC87CB-C6CD-40A7-9C7A-4A576F16020C}" destId="{CDE54858-48D4-449D-AC9A-9F3592FD11E8}" srcOrd="0" destOrd="0" presId="urn:microsoft.com/office/officeart/2005/8/layout/pList2"/>
    <dgm:cxn modelId="{61A1B8E8-04E9-4F68-8C08-B52DBB076C25}" type="presParOf" srcId="{8EAC87CB-C6CD-40A7-9C7A-4A576F16020C}" destId="{5E015EBB-9B1B-4348-AAC9-F5AEA60C7072}" srcOrd="1" destOrd="0" presId="urn:microsoft.com/office/officeart/2005/8/layout/pList2"/>
    <dgm:cxn modelId="{F9E63F55-3DEE-4B4C-AD59-45F245A6A4AF}" type="presParOf" srcId="{8EAC87CB-C6CD-40A7-9C7A-4A576F16020C}" destId="{047CEDDB-284A-4DC7-9FFA-46C3E653A5F9}" srcOrd="2" destOrd="0" presId="urn:microsoft.com/office/officeart/2005/8/layout/pList2"/>
    <dgm:cxn modelId="{A740E955-7881-4560-9537-0115B057F25B}" type="presParOf" srcId="{74A80EC4-9708-462B-B07C-CC27A7721765}" destId="{9162F9A7-CFF3-4CB3-A537-B59D3EB6CA48}" srcOrd="3" destOrd="0" presId="urn:microsoft.com/office/officeart/2005/8/layout/pList2"/>
    <dgm:cxn modelId="{B9D1BB80-1B46-4684-8898-72C383FC55DA}" type="presParOf" srcId="{74A80EC4-9708-462B-B07C-CC27A7721765}" destId="{D31F2C44-77EE-418B-A6C6-F85B4B3270ED}" srcOrd="4" destOrd="0" presId="urn:microsoft.com/office/officeart/2005/8/layout/pList2"/>
    <dgm:cxn modelId="{CB499153-2719-48A4-9CE7-8AF45B4A5BDE}" type="presParOf" srcId="{D31F2C44-77EE-418B-A6C6-F85B4B3270ED}" destId="{E72DC243-A40D-4A7C-AA2A-0F490252BE02}" srcOrd="0" destOrd="0" presId="urn:microsoft.com/office/officeart/2005/8/layout/pList2"/>
    <dgm:cxn modelId="{532F15A0-39CD-4445-A33F-8A5C40ADDEB1}" type="presParOf" srcId="{D31F2C44-77EE-418B-A6C6-F85B4B3270ED}" destId="{7F99C458-A225-4ADD-BD04-CC124A15D235}" srcOrd="1" destOrd="0" presId="urn:microsoft.com/office/officeart/2005/8/layout/pList2"/>
    <dgm:cxn modelId="{7174F6F1-1F9D-4F4E-BB8A-2026FB349884}" type="presParOf" srcId="{D31F2C44-77EE-418B-A6C6-F85B4B3270ED}" destId="{7FA46A7B-DF06-41B0-ADB8-3FAE837468EB}" srcOrd="2" destOrd="0" presId="urn:microsoft.com/office/officeart/2005/8/layout/pList2"/>
    <dgm:cxn modelId="{5393417E-B566-4A13-ACB3-710BC2A46567}" type="presParOf" srcId="{74A80EC4-9708-462B-B07C-CC27A7721765}" destId="{EE2E033A-5774-45FD-9D2D-ED6203F97E96}" srcOrd="5" destOrd="0" presId="urn:microsoft.com/office/officeart/2005/8/layout/pList2"/>
    <dgm:cxn modelId="{46072FF4-13E6-4A06-82FC-2BDB554BCCEF}" type="presParOf" srcId="{74A80EC4-9708-462B-B07C-CC27A7721765}" destId="{2418BD80-D0CD-4E89-93BB-2FAE33C44FAC}" srcOrd="6" destOrd="0" presId="urn:microsoft.com/office/officeart/2005/8/layout/pList2"/>
    <dgm:cxn modelId="{4975AEBD-5B74-41F3-93AA-C6F6085D67B8}" type="presParOf" srcId="{2418BD80-D0CD-4E89-93BB-2FAE33C44FAC}" destId="{5566EF9A-DF83-4489-9334-823B3127B8AD}" srcOrd="0" destOrd="0" presId="urn:microsoft.com/office/officeart/2005/8/layout/pList2"/>
    <dgm:cxn modelId="{F3767ABC-D531-40CF-9679-2797C6A6E77D}" type="presParOf" srcId="{2418BD80-D0CD-4E89-93BB-2FAE33C44FAC}" destId="{9783BD55-4C9E-4AFC-9D1C-F4802C4313D2}" srcOrd="1" destOrd="0" presId="urn:microsoft.com/office/officeart/2005/8/layout/pList2"/>
    <dgm:cxn modelId="{4CD13086-4123-402A-B73E-E77B48EAE900}" type="presParOf" srcId="{2418BD80-D0CD-4E89-93BB-2FAE33C44FAC}" destId="{8961C9D3-5B54-46CB-84A7-831A0D1A8E29}" srcOrd="2" destOrd="0" presId="urn:microsoft.com/office/officeart/2005/8/layout/pList2"/>
    <dgm:cxn modelId="{0EBC30B0-9E5D-494C-B9D8-C9D49EFD56C3}" type="presParOf" srcId="{74A80EC4-9708-462B-B07C-CC27A7721765}" destId="{8C798E2A-86B0-416D-BC68-6DE8C70C5A76}" srcOrd="7" destOrd="0" presId="urn:microsoft.com/office/officeart/2005/8/layout/pList2"/>
    <dgm:cxn modelId="{5DDFB0E0-2564-4CDA-8B20-033AD15A6518}" type="presParOf" srcId="{74A80EC4-9708-462B-B07C-CC27A7721765}" destId="{61B71933-5A2A-49B3-B543-2069B6D52E4E}" srcOrd="8" destOrd="0" presId="urn:microsoft.com/office/officeart/2005/8/layout/pList2"/>
    <dgm:cxn modelId="{3BB56B32-B59D-476B-ABD5-5078C25D9386}" type="presParOf" srcId="{61B71933-5A2A-49B3-B543-2069B6D52E4E}" destId="{2D2710C2-6DA8-418B-A154-0B1072B4FE54}" srcOrd="0" destOrd="0" presId="urn:microsoft.com/office/officeart/2005/8/layout/pList2"/>
    <dgm:cxn modelId="{AE2A8724-30D8-4465-926D-C4BAC49B9ED1}" type="presParOf" srcId="{61B71933-5A2A-49B3-B543-2069B6D52E4E}" destId="{F2602CE2-9903-4EE9-A9FF-8A5D4B47A7EF}" srcOrd="1" destOrd="0" presId="urn:microsoft.com/office/officeart/2005/8/layout/pList2"/>
    <dgm:cxn modelId="{094ED51C-5F1D-4376-BDAD-E8B0B6874D55}" type="presParOf" srcId="{61B71933-5A2A-49B3-B543-2069B6D52E4E}" destId="{7AD93D96-1663-46A7-B35C-FD80BD43D3E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FE97700-AC3E-4829-91B8-8D95C59AFD9D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0BE3CF6D-4CC2-4613-8943-0D86A8A5A5CC}">
      <dgm:prSet phldrT="[Szöveg]"/>
      <dgm:spPr/>
      <dgm:t>
        <a:bodyPr/>
        <a:lstStyle/>
        <a:p>
          <a:r>
            <a:rPr lang="hu-HU" dirty="0"/>
            <a:t>Elosztott rendszerekre tervezték</a:t>
          </a:r>
        </a:p>
      </dgm:t>
    </dgm:pt>
    <dgm:pt modelId="{D6ECF93E-0989-456A-B47C-87CDBE52EE97}" type="parTrans" cxnId="{9922D5C8-C1E0-42F0-8326-01DE5425208E}">
      <dgm:prSet/>
      <dgm:spPr/>
      <dgm:t>
        <a:bodyPr/>
        <a:lstStyle/>
        <a:p>
          <a:endParaRPr lang="hu-HU"/>
        </a:p>
      </dgm:t>
    </dgm:pt>
    <dgm:pt modelId="{9ADA38E1-24D9-4712-B185-D7D5CD2DAE9A}" type="sibTrans" cxnId="{9922D5C8-C1E0-42F0-8326-01DE5425208E}">
      <dgm:prSet/>
      <dgm:spPr/>
      <dgm:t>
        <a:bodyPr/>
        <a:lstStyle/>
        <a:p>
          <a:endParaRPr lang="hu-HU"/>
        </a:p>
      </dgm:t>
    </dgm:pt>
    <dgm:pt modelId="{8E5C31D9-B9E8-4BF9-88C1-45A698131E24}">
      <dgm:prSet phldrT="[Szöveg]"/>
      <dgm:spPr/>
      <dgm:t>
        <a:bodyPr/>
        <a:lstStyle/>
        <a:p>
          <a:r>
            <a:rPr lang="hu-HU" dirty="0"/>
            <a:t>növeli a számítási teljesítményt</a:t>
          </a:r>
        </a:p>
      </dgm:t>
    </dgm:pt>
    <dgm:pt modelId="{A30093A3-F1A2-4D79-8605-48136EB1F0D6}" type="parTrans" cxnId="{D72B8866-A3EF-4187-B22A-664253767B25}">
      <dgm:prSet/>
      <dgm:spPr/>
      <dgm:t>
        <a:bodyPr/>
        <a:lstStyle/>
        <a:p>
          <a:endParaRPr lang="hu-HU"/>
        </a:p>
      </dgm:t>
    </dgm:pt>
    <dgm:pt modelId="{2AAA2551-257F-4AD1-8A4B-613F9518F747}" type="sibTrans" cxnId="{D72B8866-A3EF-4187-B22A-664253767B25}">
      <dgm:prSet/>
      <dgm:spPr/>
      <dgm:t>
        <a:bodyPr/>
        <a:lstStyle/>
        <a:p>
          <a:endParaRPr lang="hu-HU"/>
        </a:p>
      </dgm:t>
    </dgm:pt>
    <dgm:pt modelId="{33E05A50-55DA-4084-B209-E82B5F573AD0}">
      <dgm:prSet phldrT="[Szöveg]"/>
      <dgm:spPr/>
      <dgm:t>
        <a:bodyPr/>
        <a:lstStyle/>
        <a:p>
          <a:r>
            <a:rPr lang="hu-HU" dirty="0"/>
            <a:t>Pontos eredmények</a:t>
          </a:r>
        </a:p>
      </dgm:t>
    </dgm:pt>
    <dgm:pt modelId="{C47BB879-688A-46D6-87CB-912140014661}" type="parTrans" cxnId="{D2058109-B435-4981-87F4-3E2374F50452}">
      <dgm:prSet/>
      <dgm:spPr/>
      <dgm:t>
        <a:bodyPr/>
        <a:lstStyle/>
        <a:p>
          <a:endParaRPr lang="hu-HU"/>
        </a:p>
      </dgm:t>
    </dgm:pt>
    <dgm:pt modelId="{1C0F09F5-23D7-48C3-B661-B39F83E23A8F}" type="sibTrans" cxnId="{D2058109-B435-4981-87F4-3E2374F50452}">
      <dgm:prSet/>
      <dgm:spPr/>
      <dgm:t>
        <a:bodyPr/>
        <a:lstStyle/>
        <a:p>
          <a:endParaRPr lang="hu-HU"/>
        </a:p>
      </dgm:t>
    </dgm:pt>
    <dgm:pt modelId="{0E7D2D4A-AE37-44CF-84C3-C77B0ED90DE1}">
      <dgm:prSet phldrT="[Szöveg]"/>
      <dgm:spPr/>
      <dgm:t>
        <a:bodyPr/>
        <a:lstStyle/>
        <a:p>
          <a:r>
            <a:rPr lang="hu-HU" dirty="0"/>
            <a:t>adatok rossz sorrendben is érkezhetnek</a:t>
          </a:r>
        </a:p>
      </dgm:t>
    </dgm:pt>
    <dgm:pt modelId="{2CE96186-09AF-4E0D-B1C3-757230A928A9}" type="parTrans" cxnId="{3E919230-12BD-421E-A175-45908B6C5E42}">
      <dgm:prSet/>
      <dgm:spPr/>
      <dgm:t>
        <a:bodyPr/>
        <a:lstStyle/>
        <a:p>
          <a:endParaRPr lang="hu-HU"/>
        </a:p>
      </dgm:t>
    </dgm:pt>
    <dgm:pt modelId="{C240174B-D956-4678-9502-687D39EA9A5F}" type="sibTrans" cxnId="{3E919230-12BD-421E-A175-45908B6C5E42}">
      <dgm:prSet/>
      <dgm:spPr/>
      <dgm:t>
        <a:bodyPr/>
        <a:lstStyle/>
        <a:p>
          <a:endParaRPr lang="hu-HU"/>
        </a:p>
      </dgm:t>
    </dgm:pt>
    <dgm:pt modelId="{B4AB7AC6-2764-49E5-9451-227517E5641F}">
      <dgm:prSet/>
      <dgm:spPr/>
      <dgm:t>
        <a:bodyPr/>
        <a:lstStyle/>
        <a:p>
          <a:r>
            <a:rPr lang="hu-HU" dirty="0"/>
            <a:t>Hibatűrő</a:t>
          </a:r>
        </a:p>
      </dgm:t>
    </dgm:pt>
    <dgm:pt modelId="{88FE8E00-6BF4-4956-A424-887F1590C1BB}" type="parTrans" cxnId="{BE28FE7E-E3E2-4D91-87F4-7AA9D201AEEE}">
      <dgm:prSet/>
      <dgm:spPr/>
      <dgm:t>
        <a:bodyPr/>
        <a:lstStyle/>
        <a:p>
          <a:endParaRPr lang="hu-HU"/>
        </a:p>
      </dgm:t>
    </dgm:pt>
    <dgm:pt modelId="{33362DDD-29C6-4259-AAF8-64EE14AA7EF9}" type="sibTrans" cxnId="{BE28FE7E-E3E2-4D91-87F4-7AA9D201AEEE}">
      <dgm:prSet/>
      <dgm:spPr/>
      <dgm:t>
        <a:bodyPr/>
        <a:lstStyle/>
        <a:p>
          <a:endParaRPr lang="hu-HU"/>
        </a:p>
      </dgm:t>
    </dgm:pt>
    <dgm:pt modelId="{1F502426-F40F-4D58-A478-2EF177F301EB}">
      <dgm:prSet/>
      <dgm:spPr/>
      <dgm:t>
        <a:bodyPr/>
        <a:lstStyle/>
        <a:p>
          <a:r>
            <a:rPr lang="hu-HU" dirty="0"/>
            <a:t>verziókezelés</a:t>
          </a:r>
        </a:p>
      </dgm:t>
    </dgm:pt>
    <dgm:pt modelId="{B9A8F080-3E79-46BE-98FE-68A6ADE5C972}" type="parTrans" cxnId="{65CDF2E1-FF47-41F3-A7B6-78F93E29673A}">
      <dgm:prSet/>
      <dgm:spPr/>
      <dgm:t>
        <a:bodyPr/>
        <a:lstStyle/>
        <a:p>
          <a:endParaRPr lang="hu-HU"/>
        </a:p>
      </dgm:t>
    </dgm:pt>
    <dgm:pt modelId="{3A18AC1E-6501-454E-A587-46A3F4F43828}" type="sibTrans" cxnId="{65CDF2E1-FF47-41F3-A7B6-78F93E29673A}">
      <dgm:prSet/>
      <dgm:spPr/>
      <dgm:t>
        <a:bodyPr/>
        <a:lstStyle/>
        <a:p>
          <a:endParaRPr lang="hu-HU"/>
        </a:p>
      </dgm:t>
    </dgm:pt>
    <dgm:pt modelId="{99B0F9A1-FD81-4F14-A8EF-1178741BF30F}">
      <dgm:prSet/>
      <dgm:spPr/>
      <dgm:t>
        <a:bodyPr/>
        <a:lstStyle/>
        <a:p>
          <a:r>
            <a:rPr lang="hu-HU" dirty="0"/>
            <a:t>Nagy teljesítményre képes</a:t>
          </a:r>
        </a:p>
      </dgm:t>
    </dgm:pt>
    <dgm:pt modelId="{9E5EF336-8CC0-4AA4-8D6C-E39A1315963A}" type="parTrans" cxnId="{32C70853-43C2-4E85-8471-3FC046FAB145}">
      <dgm:prSet/>
      <dgm:spPr/>
      <dgm:t>
        <a:bodyPr/>
        <a:lstStyle/>
        <a:p>
          <a:endParaRPr lang="hu-HU"/>
        </a:p>
      </dgm:t>
    </dgm:pt>
    <dgm:pt modelId="{73259B23-D471-488E-A41D-983CF57F827A}" type="sibTrans" cxnId="{32C70853-43C2-4E85-8471-3FC046FAB145}">
      <dgm:prSet/>
      <dgm:spPr/>
      <dgm:t>
        <a:bodyPr/>
        <a:lstStyle/>
        <a:p>
          <a:endParaRPr lang="hu-HU"/>
        </a:p>
      </dgm:t>
    </dgm:pt>
    <dgm:pt modelId="{9E3DE707-A16F-4423-960F-287354849966}">
      <dgm:prSet/>
      <dgm:spPr/>
      <dgm:t>
        <a:bodyPr/>
        <a:lstStyle/>
        <a:p>
          <a:r>
            <a:rPr lang="hu-HU" dirty="0"/>
            <a:t>sok adat, kis késleltetés</a:t>
          </a:r>
        </a:p>
      </dgm:t>
    </dgm:pt>
    <dgm:pt modelId="{C825B9BB-FBD8-4C53-907C-5E749AB1E9FF}" type="parTrans" cxnId="{56B267FC-6ECE-4C5D-AE7C-CF94958CAB00}">
      <dgm:prSet/>
      <dgm:spPr/>
      <dgm:t>
        <a:bodyPr/>
        <a:lstStyle/>
        <a:p>
          <a:endParaRPr lang="hu-HU"/>
        </a:p>
      </dgm:t>
    </dgm:pt>
    <dgm:pt modelId="{65273AAC-9D45-4D6A-B74F-89865F9BBCF4}" type="sibTrans" cxnId="{56B267FC-6ECE-4C5D-AE7C-CF94958CAB00}">
      <dgm:prSet/>
      <dgm:spPr/>
      <dgm:t>
        <a:bodyPr/>
        <a:lstStyle/>
        <a:p>
          <a:endParaRPr lang="hu-HU"/>
        </a:p>
      </dgm:t>
    </dgm:pt>
    <dgm:pt modelId="{8C8370AC-E0FF-4DD0-A3FD-C5BAD0DD103C}" type="pres">
      <dgm:prSet presAssocID="{1FE97700-AC3E-4829-91B8-8D95C59AFD9D}" presName="linear" presStyleCnt="0">
        <dgm:presLayoutVars>
          <dgm:animLvl val="lvl"/>
          <dgm:resizeHandles val="exact"/>
        </dgm:presLayoutVars>
      </dgm:prSet>
      <dgm:spPr/>
    </dgm:pt>
    <dgm:pt modelId="{FBBF05A6-1586-4664-B007-CBF626628FA2}" type="pres">
      <dgm:prSet presAssocID="{0BE3CF6D-4CC2-4613-8943-0D86A8A5A5C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1AB36C3-C8AE-4A0F-8795-5DF550964BC3}" type="pres">
      <dgm:prSet presAssocID="{0BE3CF6D-4CC2-4613-8943-0D86A8A5A5CC}" presName="childText" presStyleLbl="revTx" presStyleIdx="0" presStyleCnt="4">
        <dgm:presLayoutVars>
          <dgm:bulletEnabled val="1"/>
        </dgm:presLayoutVars>
      </dgm:prSet>
      <dgm:spPr/>
    </dgm:pt>
    <dgm:pt modelId="{369AF4D9-E2C1-43E9-99E3-185A7CC7E441}" type="pres">
      <dgm:prSet presAssocID="{33E05A50-55DA-4084-B209-E82B5F573AD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B2F5FE-F3F6-4F41-802C-6506E9B27FD8}" type="pres">
      <dgm:prSet presAssocID="{33E05A50-55DA-4084-B209-E82B5F573AD0}" presName="childText" presStyleLbl="revTx" presStyleIdx="1" presStyleCnt="4">
        <dgm:presLayoutVars>
          <dgm:bulletEnabled val="1"/>
        </dgm:presLayoutVars>
      </dgm:prSet>
      <dgm:spPr/>
    </dgm:pt>
    <dgm:pt modelId="{6A4A756B-16AE-48D9-BAA6-50DC8E7445C2}" type="pres">
      <dgm:prSet presAssocID="{B4AB7AC6-2764-49E5-9451-227517E5641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C260CC7-BF1F-470D-BFF4-BC1434E101E4}" type="pres">
      <dgm:prSet presAssocID="{B4AB7AC6-2764-49E5-9451-227517E5641F}" presName="childText" presStyleLbl="revTx" presStyleIdx="2" presStyleCnt="4">
        <dgm:presLayoutVars>
          <dgm:bulletEnabled val="1"/>
        </dgm:presLayoutVars>
      </dgm:prSet>
      <dgm:spPr/>
    </dgm:pt>
    <dgm:pt modelId="{55B64A08-2F43-4DED-B008-E30AB93EDC56}" type="pres">
      <dgm:prSet presAssocID="{99B0F9A1-FD81-4F14-A8EF-1178741BF30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23675AE-1AF9-4065-B2F4-E536E4774122}" type="pres">
      <dgm:prSet presAssocID="{99B0F9A1-FD81-4F14-A8EF-1178741BF30F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2058109-B435-4981-87F4-3E2374F50452}" srcId="{1FE97700-AC3E-4829-91B8-8D95C59AFD9D}" destId="{33E05A50-55DA-4084-B209-E82B5F573AD0}" srcOrd="1" destOrd="0" parTransId="{C47BB879-688A-46D6-87CB-912140014661}" sibTransId="{1C0F09F5-23D7-48C3-B661-B39F83E23A8F}"/>
    <dgm:cxn modelId="{EE58971A-34E8-4877-9799-9EBE30DC5CBF}" type="presOf" srcId="{1FE97700-AC3E-4829-91B8-8D95C59AFD9D}" destId="{8C8370AC-E0FF-4DD0-A3FD-C5BAD0DD103C}" srcOrd="0" destOrd="0" presId="urn:microsoft.com/office/officeart/2005/8/layout/vList2"/>
    <dgm:cxn modelId="{66028D1C-C7D1-4A9B-9DB7-D6474FF49C64}" type="presOf" srcId="{33E05A50-55DA-4084-B209-E82B5F573AD0}" destId="{369AF4D9-E2C1-43E9-99E3-185A7CC7E441}" srcOrd="0" destOrd="0" presId="urn:microsoft.com/office/officeart/2005/8/layout/vList2"/>
    <dgm:cxn modelId="{832D8D1E-1B06-4BB1-B484-B4B3FCC28178}" type="presOf" srcId="{B4AB7AC6-2764-49E5-9451-227517E5641F}" destId="{6A4A756B-16AE-48D9-BAA6-50DC8E7445C2}" srcOrd="0" destOrd="0" presId="urn:microsoft.com/office/officeart/2005/8/layout/vList2"/>
    <dgm:cxn modelId="{07AD332D-6B04-40A4-85F2-97D80A9DF8A1}" type="presOf" srcId="{8E5C31D9-B9E8-4BF9-88C1-45A698131E24}" destId="{21AB36C3-C8AE-4A0F-8795-5DF550964BC3}" srcOrd="0" destOrd="0" presId="urn:microsoft.com/office/officeart/2005/8/layout/vList2"/>
    <dgm:cxn modelId="{3E919230-12BD-421E-A175-45908B6C5E42}" srcId="{33E05A50-55DA-4084-B209-E82B5F573AD0}" destId="{0E7D2D4A-AE37-44CF-84C3-C77B0ED90DE1}" srcOrd="0" destOrd="0" parTransId="{2CE96186-09AF-4E0D-B1C3-757230A928A9}" sibTransId="{C240174B-D956-4678-9502-687D39EA9A5F}"/>
    <dgm:cxn modelId="{D72B8866-A3EF-4187-B22A-664253767B25}" srcId="{0BE3CF6D-4CC2-4613-8943-0D86A8A5A5CC}" destId="{8E5C31D9-B9E8-4BF9-88C1-45A698131E24}" srcOrd="0" destOrd="0" parTransId="{A30093A3-F1A2-4D79-8605-48136EB1F0D6}" sibTransId="{2AAA2551-257F-4AD1-8A4B-613F9518F747}"/>
    <dgm:cxn modelId="{36C6D849-9690-4EC6-9E0C-88DB69E9292C}" type="presOf" srcId="{0BE3CF6D-4CC2-4613-8943-0D86A8A5A5CC}" destId="{FBBF05A6-1586-4664-B007-CBF626628FA2}" srcOrd="0" destOrd="0" presId="urn:microsoft.com/office/officeart/2005/8/layout/vList2"/>
    <dgm:cxn modelId="{32C70853-43C2-4E85-8471-3FC046FAB145}" srcId="{1FE97700-AC3E-4829-91B8-8D95C59AFD9D}" destId="{99B0F9A1-FD81-4F14-A8EF-1178741BF30F}" srcOrd="3" destOrd="0" parTransId="{9E5EF336-8CC0-4AA4-8D6C-E39A1315963A}" sibTransId="{73259B23-D471-488E-A41D-983CF57F827A}"/>
    <dgm:cxn modelId="{976E8C7C-38D8-44B6-8984-0ED98F0F0D2B}" type="presOf" srcId="{9E3DE707-A16F-4423-960F-287354849966}" destId="{523675AE-1AF9-4065-B2F4-E536E4774122}" srcOrd="0" destOrd="0" presId="urn:microsoft.com/office/officeart/2005/8/layout/vList2"/>
    <dgm:cxn modelId="{BE28FE7E-E3E2-4D91-87F4-7AA9D201AEEE}" srcId="{1FE97700-AC3E-4829-91B8-8D95C59AFD9D}" destId="{B4AB7AC6-2764-49E5-9451-227517E5641F}" srcOrd="2" destOrd="0" parTransId="{88FE8E00-6BF4-4956-A424-887F1590C1BB}" sibTransId="{33362DDD-29C6-4259-AAF8-64EE14AA7EF9}"/>
    <dgm:cxn modelId="{01D8B7A1-F55D-49BF-9349-1E9C85B40CED}" type="presOf" srcId="{99B0F9A1-FD81-4F14-A8EF-1178741BF30F}" destId="{55B64A08-2F43-4DED-B008-E30AB93EDC56}" srcOrd="0" destOrd="0" presId="urn:microsoft.com/office/officeart/2005/8/layout/vList2"/>
    <dgm:cxn modelId="{9922D5C8-C1E0-42F0-8326-01DE5425208E}" srcId="{1FE97700-AC3E-4829-91B8-8D95C59AFD9D}" destId="{0BE3CF6D-4CC2-4613-8943-0D86A8A5A5CC}" srcOrd="0" destOrd="0" parTransId="{D6ECF93E-0989-456A-B47C-87CDBE52EE97}" sibTransId="{9ADA38E1-24D9-4712-B185-D7D5CD2DAE9A}"/>
    <dgm:cxn modelId="{49D4F7D5-8C6C-4EBE-A48E-A8DB88EC2EE6}" type="presOf" srcId="{0E7D2D4A-AE37-44CF-84C3-C77B0ED90DE1}" destId="{1FB2F5FE-F3F6-4F41-802C-6506E9B27FD8}" srcOrd="0" destOrd="0" presId="urn:microsoft.com/office/officeart/2005/8/layout/vList2"/>
    <dgm:cxn modelId="{65CDF2E1-FF47-41F3-A7B6-78F93E29673A}" srcId="{B4AB7AC6-2764-49E5-9451-227517E5641F}" destId="{1F502426-F40F-4D58-A478-2EF177F301EB}" srcOrd="0" destOrd="0" parTransId="{B9A8F080-3E79-46BE-98FE-68A6ADE5C972}" sibTransId="{3A18AC1E-6501-454E-A587-46A3F4F43828}"/>
    <dgm:cxn modelId="{13AB70FB-6E09-4531-BD20-08EC8367A820}" type="presOf" srcId="{1F502426-F40F-4D58-A478-2EF177F301EB}" destId="{BC260CC7-BF1F-470D-BFF4-BC1434E101E4}" srcOrd="0" destOrd="0" presId="urn:microsoft.com/office/officeart/2005/8/layout/vList2"/>
    <dgm:cxn modelId="{56B267FC-6ECE-4C5D-AE7C-CF94958CAB00}" srcId="{99B0F9A1-FD81-4F14-A8EF-1178741BF30F}" destId="{9E3DE707-A16F-4423-960F-287354849966}" srcOrd="0" destOrd="0" parTransId="{C825B9BB-FBD8-4C53-907C-5E749AB1E9FF}" sibTransId="{65273AAC-9D45-4D6A-B74F-89865F9BBCF4}"/>
    <dgm:cxn modelId="{15693617-6A24-4E28-9955-AC7C37D51F4C}" type="presParOf" srcId="{8C8370AC-E0FF-4DD0-A3FD-C5BAD0DD103C}" destId="{FBBF05A6-1586-4664-B007-CBF626628FA2}" srcOrd="0" destOrd="0" presId="urn:microsoft.com/office/officeart/2005/8/layout/vList2"/>
    <dgm:cxn modelId="{56C1C32F-6B4A-46A2-9DD7-EA1A54527128}" type="presParOf" srcId="{8C8370AC-E0FF-4DD0-A3FD-C5BAD0DD103C}" destId="{21AB36C3-C8AE-4A0F-8795-5DF550964BC3}" srcOrd="1" destOrd="0" presId="urn:microsoft.com/office/officeart/2005/8/layout/vList2"/>
    <dgm:cxn modelId="{CF5A4A94-44F6-480D-88A3-A6D8831F3BE0}" type="presParOf" srcId="{8C8370AC-E0FF-4DD0-A3FD-C5BAD0DD103C}" destId="{369AF4D9-E2C1-43E9-99E3-185A7CC7E441}" srcOrd="2" destOrd="0" presId="urn:microsoft.com/office/officeart/2005/8/layout/vList2"/>
    <dgm:cxn modelId="{6C324A67-2FC9-4C0F-A913-706785DBA186}" type="presParOf" srcId="{8C8370AC-E0FF-4DD0-A3FD-C5BAD0DD103C}" destId="{1FB2F5FE-F3F6-4F41-802C-6506E9B27FD8}" srcOrd="3" destOrd="0" presId="urn:microsoft.com/office/officeart/2005/8/layout/vList2"/>
    <dgm:cxn modelId="{9B1032A5-DF3F-4F16-B477-98278E31746C}" type="presParOf" srcId="{8C8370AC-E0FF-4DD0-A3FD-C5BAD0DD103C}" destId="{6A4A756B-16AE-48D9-BAA6-50DC8E7445C2}" srcOrd="4" destOrd="0" presId="urn:microsoft.com/office/officeart/2005/8/layout/vList2"/>
    <dgm:cxn modelId="{D40A4C66-B036-4774-8537-6AAB139E2C6D}" type="presParOf" srcId="{8C8370AC-E0FF-4DD0-A3FD-C5BAD0DD103C}" destId="{BC260CC7-BF1F-470D-BFF4-BC1434E101E4}" srcOrd="5" destOrd="0" presId="urn:microsoft.com/office/officeart/2005/8/layout/vList2"/>
    <dgm:cxn modelId="{91776383-F658-4EF9-A304-B7DC3A876E6F}" type="presParOf" srcId="{8C8370AC-E0FF-4DD0-A3FD-C5BAD0DD103C}" destId="{55B64A08-2F43-4DED-B008-E30AB93EDC56}" srcOrd="6" destOrd="0" presId="urn:microsoft.com/office/officeart/2005/8/layout/vList2"/>
    <dgm:cxn modelId="{268473EC-E7BB-429F-8BA3-2B52D6D85AB9}" type="presParOf" srcId="{8C8370AC-E0FF-4DD0-A3FD-C5BAD0DD103C}" destId="{523675AE-1AF9-4065-B2F4-E536E477412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A18B5F5-A699-43EC-8D77-BA071EF9847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01CCBF1-0F96-471A-BFEC-96873513882D}">
      <dgm:prSet phldrT="[Szöveg]"/>
      <dgm:spPr/>
      <dgm:t>
        <a:bodyPr/>
        <a:lstStyle/>
        <a:p>
          <a:r>
            <a:rPr lang="hu-HU" dirty="0"/>
            <a:t>2012-es nyílt forráskódú program gráffeldolgozásra</a:t>
          </a:r>
        </a:p>
      </dgm:t>
    </dgm:pt>
    <dgm:pt modelId="{2584A2C3-3D38-45CF-9EDB-151FEC19EEF5}" type="parTrans" cxnId="{DADEC5AD-94B3-4585-A3CD-03A8279B6D9C}">
      <dgm:prSet/>
      <dgm:spPr/>
      <dgm:t>
        <a:bodyPr/>
        <a:lstStyle/>
        <a:p>
          <a:endParaRPr lang="hu-HU"/>
        </a:p>
      </dgm:t>
    </dgm:pt>
    <dgm:pt modelId="{4B8A1B4A-4FEC-45E2-AD95-E5CDE841DC4D}" type="sibTrans" cxnId="{DADEC5AD-94B3-4585-A3CD-03A8279B6D9C}">
      <dgm:prSet/>
      <dgm:spPr/>
      <dgm:t>
        <a:bodyPr/>
        <a:lstStyle/>
        <a:p>
          <a:endParaRPr lang="hu-HU"/>
        </a:p>
      </dgm:t>
    </dgm:pt>
    <dgm:pt modelId="{5071E326-8478-4987-A760-232A5154573E}">
      <dgm:prSet/>
      <dgm:spPr/>
      <dgm:t>
        <a:bodyPr/>
        <a:lstStyle/>
        <a:p>
          <a:r>
            <a:rPr lang="hu-HU"/>
            <a:t>Először a Yahoo fejlesztette, később az Apache vette át</a:t>
          </a:r>
          <a:endParaRPr lang="hu-HU" dirty="0"/>
        </a:p>
      </dgm:t>
    </dgm:pt>
    <dgm:pt modelId="{BC5B5754-D1C8-4E85-B928-466D67EBAE05}" type="parTrans" cxnId="{1FEF7D55-A3EC-4889-8B92-B3A6AD750741}">
      <dgm:prSet/>
      <dgm:spPr/>
      <dgm:t>
        <a:bodyPr/>
        <a:lstStyle/>
        <a:p>
          <a:endParaRPr lang="hu-HU"/>
        </a:p>
      </dgm:t>
    </dgm:pt>
    <dgm:pt modelId="{E40A9852-CD2F-4E4C-821A-44A6319E747E}" type="sibTrans" cxnId="{1FEF7D55-A3EC-4889-8B92-B3A6AD750741}">
      <dgm:prSet/>
      <dgm:spPr/>
      <dgm:t>
        <a:bodyPr/>
        <a:lstStyle/>
        <a:p>
          <a:endParaRPr lang="hu-HU"/>
        </a:p>
      </dgm:t>
    </dgm:pt>
    <dgm:pt modelId="{15A18379-E739-422D-8A5C-16A9FD0A79AE}">
      <dgm:prSet/>
      <dgm:spPr/>
      <dgm:t>
        <a:bodyPr/>
        <a:lstStyle/>
        <a:p>
          <a:r>
            <a:rPr lang="hu-HU"/>
            <a:t>Pregel modellen alapszik</a:t>
          </a:r>
          <a:endParaRPr lang="hu-HU" dirty="0"/>
        </a:p>
      </dgm:t>
    </dgm:pt>
    <dgm:pt modelId="{AAFE4083-C9CD-40A6-A38F-37498B39F985}" type="parTrans" cxnId="{48E48819-596A-48FD-AD4C-C958B215D819}">
      <dgm:prSet/>
      <dgm:spPr/>
      <dgm:t>
        <a:bodyPr/>
        <a:lstStyle/>
        <a:p>
          <a:endParaRPr lang="hu-HU"/>
        </a:p>
      </dgm:t>
    </dgm:pt>
    <dgm:pt modelId="{17915A75-A1B1-4431-9AB3-9DA3DED40D95}" type="sibTrans" cxnId="{48E48819-596A-48FD-AD4C-C958B215D819}">
      <dgm:prSet/>
      <dgm:spPr/>
      <dgm:t>
        <a:bodyPr/>
        <a:lstStyle/>
        <a:p>
          <a:endParaRPr lang="hu-HU"/>
        </a:p>
      </dgm:t>
    </dgm:pt>
    <dgm:pt modelId="{8A64BC09-32E2-43FE-BA82-EF5E2CF6456A}">
      <dgm:prSet/>
      <dgm:spPr/>
      <dgm:t>
        <a:bodyPr/>
        <a:lstStyle/>
        <a:p>
          <a:r>
            <a:rPr lang="hu-HU"/>
            <a:t>Hadoop felett fut</a:t>
          </a:r>
          <a:endParaRPr lang="hu-HU" dirty="0"/>
        </a:p>
      </dgm:t>
    </dgm:pt>
    <dgm:pt modelId="{EEBE89E7-F396-4A8B-9E2D-66D21F965FAD}" type="parTrans" cxnId="{02FDDC34-6E89-4983-8C55-DB7FE8E8E098}">
      <dgm:prSet/>
      <dgm:spPr/>
      <dgm:t>
        <a:bodyPr/>
        <a:lstStyle/>
        <a:p>
          <a:endParaRPr lang="hu-HU"/>
        </a:p>
      </dgm:t>
    </dgm:pt>
    <dgm:pt modelId="{AF5FF519-FAFE-4077-99FF-2EFBEA1B9CA3}" type="sibTrans" cxnId="{02FDDC34-6E89-4983-8C55-DB7FE8E8E098}">
      <dgm:prSet/>
      <dgm:spPr/>
      <dgm:t>
        <a:bodyPr/>
        <a:lstStyle/>
        <a:p>
          <a:endParaRPr lang="hu-HU"/>
        </a:p>
      </dgm:t>
    </dgm:pt>
    <dgm:pt modelId="{270C7665-5F4F-4E29-B732-413FC85CB4AE}" type="pres">
      <dgm:prSet presAssocID="{EA18B5F5-A699-43EC-8D77-BA071EF9847A}" presName="Name0" presStyleCnt="0">
        <dgm:presLayoutVars>
          <dgm:chMax val="7"/>
          <dgm:chPref val="7"/>
          <dgm:dir/>
        </dgm:presLayoutVars>
      </dgm:prSet>
      <dgm:spPr/>
    </dgm:pt>
    <dgm:pt modelId="{A4C99DE3-ADF9-41CE-BD52-4EB4E77E053C}" type="pres">
      <dgm:prSet presAssocID="{EA18B5F5-A699-43EC-8D77-BA071EF9847A}" presName="Name1" presStyleCnt="0"/>
      <dgm:spPr/>
    </dgm:pt>
    <dgm:pt modelId="{52AA51E8-B3F1-4815-B9AB-0FD61331A65C}" type="pres">
      <dgm:prSet presAssocID="{EA18B5F5-A699-43EC-8D77-BA071EF9847A}" presName="cycle" presStyleCnt="0"/>
      <dgm:spPr/>
    </dgm:pt>
    <dgm:pt modelId="{842D47BA-1D34-43B3-AA2B-35ADEAB74FF4}" type="pres">
      <dgm:prSet presAssocID="{EA18B5F5-A699-43EC-8D77-BA071EF9847A}" presName="srcNode" presStyleLbl="node1" presStyleIdx="0" presStyleCnt="4"/>
      <dgm:spPr/>
    </dgm:pt>
    <dgm:pt modelId="{F275D70B-E2B1-422F-A242-450D70F0D5AD}" type="pres">
      <dgm:prSet presAssocID="{EA18B5F5-A699-43EC-8D77-BA071EF9847A}" presName="conn" presStyleLbl="parChTrans1D2" presStyleIdx="0" presStyleCnt="1"/>
      <dgm:spPr/>
    </dgm:pt>
    <dgm:pt modelId="{5E2DED03-1031-4583-BFBB-49FB416D07AA}" type="pres">
      <dgm:prSet presAssocID="{EA18B5F5-A699-43EC-8D77-BA071EF9847A}" presName="extraNode" presStyleLbl="node1" presStyleIdx="0" presStyleCnt="4"/>
      <dgm:spPr/>
    </dgm:pt>
    <dgm:pt modelId="{0BDEA0FD-F01A-43E5-9F63-0AAFB928D966}" type="pres">
      <dgm:prSet presAssocID="{EA18B5F5-A699-43EC-8D77-BA071EF9847A}" presName="dstNode" presStyleLbl="node1" presStyleIdx="0" presStyleCnt="4"/>
      <dgm:spPr/>
    </dgm:pt>
    <dgm:pt modelId="{FB9D5065-6CA9-41ED-BDF3-85E47E19F164}" type="pres">
      <dgm:prSet presAssocID="{201CCBF1-0F96-471A-BFEC-96873513882D}" presName="text_1" presStyleLbl="node1" presStyleIdx="0" presStyleCnt="4">
        <dgm:presLayoutVars>
          <dgm:bulletEnabled val="1"/>
        </dgm:presLayoutVars>
      </dgm:prSet>
      <dgm:spPr/>
    </dgm:pt>
    <dgm:pt modelId="{E7CD1C2B-848F-4146-8766-E9BECF856C3D}" type="pres">
      <dgm:prSet presAssocID="{201CCBF1-0F96-471A-BFEC-96873513882D}" presName="accent_1" presStyleCnt="0"/>
      <dgm:spPr/>
    </dgm:pt>
    <dgm:pt modelId="{6AC5D62B-FB94-4A66-94DB-6B93699090C9}" type="pres">
      <dgm:prSet presAssocID="{201CCBF1-0F96-471A-BFEC-96873513882D}" presName="accentRepeatNode" presStyleLbl="solidFgAcc1" presStyleIdx="0" presStyleCnt="4"/>
      <dgm:spPr/>
    </dgm:pt>
    <dgm:pt modelId="{7029AB90-9A45-496D-BCF3-E50E48E45CFD}" type="pres">
      <dgm:prSet presAssocID="{5071E326-8478-4987-A760-232A5154573E}" presName="text_2" presStyleLbl="node1" presStyleIdx="1" presStyleCnt="4">
        <dgm:presLayoutVars>
          <dgm:bulletEnabled val="1"/>
        </dgm:presLayoutVars>
      </dgm:prSet>
      <dgm:spPr/>
    </dgm:pt>
    <dgm:pt modelId="{F6C85698-83F2-4EC5-8884-23E4851D6565}" type="pres">
      <dgm:prSet presAssocID="{5071E326-8478-4987-A760-232A5154573E}" presName="accent_2" presStyleCnt="0"/>
      <dgm:spPr/>
    </dgm:pt>
    <dgm:pt modelId="{B14463EC-5A65-4B6A-8BFC-2FDFFE8B0714}" type="pres">
      <dgm:prSet presAssocID="{5071E326-8478-4987-A760-232A5154573E}" presName="accentRepeatNode" presStyleLbl="solidFgAcc1" presStyleIdx="1" presStyleCnt="4"/>
      <dgm:spPr/>
    </dgm:pt>
    <dgm:pt modelId="{32D312A6-3B5D-4DA5-8671-876AECEA73FA}" type="pres">
      <dgm:prSet presAssocID="{15A18379-E739-422D-8A5C-16A9FD0A79AE}" presName="text_3" presStyleLbl="node1" presStyleIdx="2" presStyleCnt="4">
        <dgm:presLayoutVars>
          <dgm:bulletEnabled val="1"/>
        </dgm:presLayoutVars>
      </dgm:prSet>
      <dgm:spPr/>
    </dgm:pt>
    <dgm:pt modelId="{6FD819E5-78ED-4A5C-BB61-52EC5801BD80}" type="pres">
      <dgm:prSet presAssocID="{15A18379-E739-422D-8A5C-16A9FD0A79AE}" presName="accent_3" presStyleCnt="0"/>
      <dgm:spPr/>
    </dgm:pt>
    <dgm:pt modelId="{4E3D97DB-A6A1-49F9-9C86-6290FC0063D6}" type="pres">
      <dgm:prSet presAssocID="{15A18379-E739-422D-8A5C-16A9FD0A79AE}" presName="accentRepeatNode" presStyleLbl="solidFgAcc1" presStyleIdx="2" presStyleCnt="4"/>
      <dgm:spPr/>
    </dgm:pt>
    <dgm:pt modelId="{C9F7F3E0-373C-46FE-8833-52CEC25495BD}" type="pres">
      <dgm:prSet presAssocID="{8A64BC09-32E2-43FE-BA82-EF5E2CF6456A}" presName="text_4" presStyleLbl="node1" presStyleIdx="3" presStyleCnt="4">
        <dgm:presLayoutVars>
          <dgm:bulletEnabled val="1"/>
        </dgm:presLayoutVars>
      </dgm:prSet>
      <dgm:spPr/>
    </dgm:pt>
    <dgm:pt modelId="{FACE37F1-C27C-445D-BBCE-810728C24C0B}" type="pres">
      <dgm:prSet presAssocID="{8A64BC09-32E2-43FE-BA82-EF5E2CF6456A}" presName="accent_4" presStyleCnt="0"/>
      <dgm:spPr/>
    </dgm:pt>
    <dgm:pt modelId="{B7313C31-87C5-4FF9-99A8-FE120721897B}" type="pres">
      <dgm:prSet presAssocID="{8A64BC09-32E2-43FE-BA82-EF5E2CF6456A}" presName="accentRepeatNode" presStyleLbl="solidFgAcc1" presStyleIdx="3" presStyleCnt="4"/>
      <dgm:spPr/>
    </dgm:pt>
  </dgm:ptLst>
  <dgm:cxnLst>
    <dgm:cxn modelId="{B82DE803-97FE-46D0-A073-F8A3ADBA7FD0}" type="presOf" srcId="{EA18B5F5-A699-43EC-8D77-BA071EF9847A}" destId="{270C7665-5F4F-4E29-B732-413FC85CB4AE}" srcOrd="0" destOrd="0" presId="urn:microsoft.com/office/officeart/2008/layout/VerticalCurvedList"/>
    <dgm:cxn modelId="{48E48819-596A-48FD-AD4C-C958B215D819}" srcId="{EA18B5F5-A699-43EC-8D77-BA071EF9847A}" destId="{15A18379-E739-422D-8A5C-16A9FD0A79AE}" srcOrd="2" destOrd="0" parTransId="{AAFE4083-C9CD-40A6-A38F-37498B39F985}" sibTransId="{17915A75-A1B1-4431-9AB3-9DA3DED40D95}"/>
    <dgm:cxn modelId="{02FDDC34-6E89-4983-8C55-DB7FE8E8E098}" srcId="{EA18B5F5-A699-43EC-8D77-BA071EF9847A}" destId="{8A64BC09-32E2-43FE-BA82-EF5E2CF6456A}" srcOrd="3" destOrd="0" parTransId="{EEBE89E7-F396-4A8B-9E2D-66D21F965FAD}" sibTransId="{AF5FF519-FAFE-4077-99FF-2EFBEA1B9CA3}"/>
    <dgm:cxn modelId="{EB304139-813A-40B9-BCB1-0F37C8785DAF}" type="presOf" srcId="{4B8A1B4A-4FEC-45E2-AD95-E5CDE841DC4D}" destId="{F275D70B-E2B1-422F-A242-450D70F0D5AD}" srcOrd="0" destOrd="0" presId="urn:microsoft.com/office/officeart/2008/layout/VerticalCurvedList"/>
    <dgm:cxn modelId="{3C08366D-98B7-4F61-9BDA-72324AC755B2}" type="presOf" srcId="{201CCBF1-0F96-471A-BFEC-96873513882D}" destId="{FB9D5065-6CA9-41ED-BDF3-85E47E19F164}" srcOrd="0" destOrd="0" presId="urn:microsoft.com/office/officeart/2008/layout/VerticalCurvedList"/>
    <dgm:cxn modelId="{1FEF7D55-A3EC-4889-8B92-B3A6AD750741}" srcId="{EA18B5F5-A699-43EC-8D77-BA071EF9847A}" destId="{5071E326-8478-4987-A760-232A5154573E}" srcOrd="1" destOrd="0" parTransId="{BC5B5754-D1C8-4E85-B928-466D67EBAE05}" sibTransId="{E40A9852-CD2F-4E4C-821A-44A6319E747E}"/>
    <dgm:cxn modelId="{4D1183A6-2755-435B-A3A7-EF953ADFD679}" type="presOf" srcId="{15A18379-E739-422D-8A5C-16A9FD0A79AE}" destId="{32D312A6-3B5D-4DA5-8671-876AECEA73FA}" srcOrd="0" destOrd="0" presId="urn:microsoft.com/office/officeart/2008/layout/VerticalCurvedList"/>
    <dgm:cxn modelId="{A5BC07A8-533E-43C2-BD15-F221230214C5}" type="presOf" srcId="{8A64BC09-32E2-43FE-BA82-EF5E2CF6456A}" destId="{C9F7F3E0-373C-46FE-8833-52CEC25495BD}" srcOrd="0" destOrd="0" presId="urn:microsoft.com/office/officeart/2008/layout/VerticalCurvedList"/>
    <dgm:cxn modelId="{031313AA-BED6-4EF3-8765-63B5FAB396E1}" type="presOf" srcId="{5071E326-8478-4987-A760-232A5154573E}" destId="{7029AB90-9A45-496D-BCF3-E50E48E45CFD}" srcOrd="0" destOrd="0" presId="urn:microsoft.com/office/officeart/2008/layout/VerticalCurvedList"/>
    <dgm:cxn modelId="{DADEC5AD-94B3-4585-A3CD-03A8279B6D9C}" srcId="{EA18B5F5-A699-43EC-8D77-BA071EF9847A}" destId="{201CCBF1-0F96-471A-BFEC-96873513882D}" srcOrd="0" destOrd="0" parTransId="{2584A2C3-3D38-45CF-9EDB-151FEC19EEF5}" sibTransId="{4B8A1B4A-4FEC-45E2-AD95-E5CDE841DC4D}"/>
    <dgm:cxn modelId="{8D5782F3-B3A6-42B8-BABE-14CB6E1763C2}" type="presParOf" srcId="{270C7665-5F4F-4E29-B732-413FC85CB4AE}" destId="{A4C99DE3-ADF9-41CE-BD52-4EB4E77E053C}" srcOrd="0" destOrd="0" presId="urn:microsoft.com/office/officeart/2008/layout/VerticalCurvedList"/>
    <dgm:cxn modelId="{9998691B-E212-4817-8F47-9BEDEE6CAA39}" type="presParOf" srcId="{A4C99DE3-ADF9-41CE-BD52-4EB4E77E053C}" destId="{52AA51E8-B3F1-4815-B9AB-0FD61331A65C}" srcOrd="0" destOrd="0" presId="urn:microsoft.com/office/officeart/2008/layout/VerticalCurvedList"/>
    <dgm:cxn modelId="{7815CE5A-591A-4849-B371-4E0E1FEA7C7B}" type="presParOf" srcId="{52AA51E8-B3F1-4815-B9AB-0FD61331A65C}" destId="{842D47BA-1D34-43B3-AA2B-35ADEAB74FF4}" srcOrd="0" destOrd="0" presId="urn:microsoft.com/office/officeart/2008/layout/VerticalCurvedList"/>
    <dgm:cxn modelId="{59B851AF-B0D7-4629-9198-25267AAFA3BE}" type="presParOf" srcId="{52AA51E8-B3F1-4815-B9AB-0FD61331A65C}" destId="{F275D70B-E2B1-422F-A242-450D70F0D5AD}" srcOrd="1" destOrd="0" presId="urn:microsoft.com/office/officeart/2008/layout/VerticalCurvedList"/>
    <dgm:cxn modelId="{7D698EE6-E7DB-4983-B799-D469ED9A5021}" type="presParOf" srcId="{52AA51E8-B3F1-4815-B9AB-0FD61331A65C}" destId="{5E2DED03-1031-4583-BFBB-49FB416D07AA}" srcOrd="2" destOrd="0" presId="urn:microsoft.com/office/officeart/2008/layout/VerticalCurvedList"/>
    <dgm:cxn modelId="{059C9C1B-CCF3-42D0-BAD2-8F0D2BE19335}" type="presParOf" srcId="{52AA51E8-B3F1-4815-B9AB-0FD61331A65C}" destId="{0BDEA0FD-F01A-43E5-9F63-0AAFB928D966}" srcOrd="3" destOrd="0" presId="urn:microsoft.com/office/officeart/2008/layout/VerticalCurvedList"/>
    <dgm:cxn modelId="{6F4CD181-B8CD-46ED-9FDC-5BC643700209}" type="presParOf" srcId="{A4C99DE3-ADF9-41CE-BD52-4EB4E77E053C}" destId="{FB9D5065-6CA9-41ED-BDF3-85E47E19F164}" srcOrd="1" destOrd="0" presId="urn:microsoft.com/office/officeart/2008/layout/VerticalCurvedList"/>
    <dgm:cxn modelId="{EDE24A76-938F-4C2C-B110-6C9D4AA8FE22}" type="presParOf" srcId="{A4C99DE3-ADF9-41CE-BD52-4EB4E77E053C}" destId="{E7CD1C2B-848F-4146-8766-E9BECF856C3D}" srcOrd="2" destOrd="0" presId="urn:microsoft.com/office/officeart/2008/layout/VerticalCurvedList"/>
    <dgm:cxn modelId="{26B61059-C49E-4311-9E7C-370A319CD667}" type="presParOf" srcId="{E7CD1C2B-848F-4146-8766-E9BECF856C3D}" destId="{6AC5D62B-FB94-4A66-94DB-6B93699090C9}" srcOrd="0" destOrd="0" presId="urn:microsoft.com/office/officeart/2008/layout/VerticalCurvedList"/>
    <dgm:cxn modelId="{C92A1CE4-910E-4881-A58A-44C3AD33219D}" type="presParOf" srcId="{A4C99DE3-ADF9-41CE-BD52-4EB4E77E053C}" destId="{7029AB90-9A45-496D-BCF3-E50E48E45CFD}" srcOrd="3" destOrd="0" presId="urn:microsoft.com/office/officeart/2008/layout/VerticalCurvedList"/>
    <dgm:cxn modelId="{5E67BCD0-45A4-42B8-9F8D-5A90593D6318}" type="presParOf" srcId="{A4C99DE3-ADF9-41CE-BD52-4EB4E77E053C}" destId="{F6C85698-83F2-4EC5-8884-23E4851D6565}" srcOrd="4" destOrd="0" presId="urn:microsoft.com/office/officeart/2008/layout/VerticalCurvedList"/>
    <dgm:cxn modelId="{49570AAA-6846-47F2-945D-790B4EF02324}" type="presParOf" srcId="{F6C85698-83F2-4EC5-8884-23E4851D6565}" destId="{B14463EC-5A65-4B6A-8BFC-2FDFFE8B0714}" srcOrd="0" destOrd="0" presId="urn:microsoft.com/office/officeart/2008/layout/VerticalCurvedList"/>
    <dgm:cxn modelId="{55D73045-70D6-4418-AE94-1A47D34BA972}" type="presParOf" srcId="{A4C99DE3-ADF9-41CE-BD52-4EB4E77E053C}" destId="{32D312A6-3B5D-4DA5-8671-876AECEA73FA}" srcOrd="5" destOrd="0" presId="urn:microsoft.com/office/officeart/2008/layout/VerticalCurvedList"/>
    <dgm:cxn modelId="{DB0E79F3-46F3-4E6C-9528-E5DD0EDA394E}" type="presParOf" srcId="{A4C99DE3-ADF9-41CE-BD52-4EB4E77E053C}" destId="{6FD819E5-78ED-4A5C-BB61-52EC5801BD80}" srcOrd="6" destOrd="0" presId="urn:microsoft.com/office/officeart/2008/layout/VerticalCurvedList"/>
    <dgm:cxn modelId="{D3127695-D8D0-4E0E-80AF-9398AC497982}" type="presParOf" srcId="{6FD819E5-78ED-4A5C-BB61-52EC5801BD80}" destId="{4E3D97DB-A6A1-49F9-9C86-6290FC0063D6}" srcOrd="0" destOrd="0" presId="urn:microsoft.com/office/officeart/2008/layout/VerticalCurvedList"/>
    <dgm:cxn modelId="{355B66EA-EFD5-4477-B809-BC22D8E6B783}" type="presParOf" srcId="{A4C99DE3-ADF9-41CE-BD52-4EB4E77E053C}" destId="{C9F7F3E0-373C-46FE-8833-52CEC25495BD}" srcOrd="7" destOrd="0" presId="urn:microsoft.com/office/officeart/2008/layout/VerticalCurvedList"/>
    <dgm:cxn modelId="{04C48C58-1718-4AB4-84DA-1C05604CB0D0}" type="presParOf" srcId="{A4C99DE3-ADF9-41CE-BD52-4EB4E77E053C}" destId="{FACE37F1-C27C-445D-BBCE-810728C24C0B}" srcOrd="8" destOrd="0" presId="urn:microsoft.com/office/officeart/2008/layout/VerticalCurvedList"/>
    <dgm:cxn modelId="{9EC357DD-F1F5-4B61-B779-E34DC6D123AF}" type="presParOf" srcId="{FACE37F1-C27C-445D-BBCE-810728C24C0B}" destId="{B7313C31-87C5-4FF9-99A8-FE120721897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87D4730-B5F3-43F3-9EA4-4500A6D4A63B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4B2FDF24-513D-4F70-B33D-CA5C7CF7E7CE}">
      <dgm:prSet phldrT="[Szöveg]" custT="1"/>
      <dgm:spPr/>
      <dgm:t>
        <a:bodyPr/>
        <a:lstStyle/>
        <a:p>
          <a:r>
            <a:rPr lang="hu-HU" sz="2000" dirty="0"/>
            <a:t>Linked Data Benchmark </a:t>
          </a:r>
          <a:r>
            <a:rPr lang="hu-HU" sz="2000" dirty="0" err="1"/>
            <a:t>Council</a:t>
          </a:r>
          <a:r>
            <a:rPr lang="hu-HU" sz="2000" dirty="0"/>
            <a:t>:</a:t>
          </a:r>
          <a:br>
            <a:rPr lang="hu-HU" sz="2000" dirty="0"/>
          </a:br>
          <a:r>
            <a:rPr lang="hu-HU" sz="2000" dirty="0" err="1"/>
            <a:t>Social</a:t>
          </a:r>
          <a:r>
            <a:rPr lang="hu-HU" sz="2000" dirty="0"/>
            <a:t> Network Benchmark</a:t>
          </a:r>
        </a:p>
      </dgm:t>
    </dgm:pt>
    <dgm:pt modelId="{ABFC2D56-3479-4FDA-8507-5F6855E944C2}" type="parTrans" cxnId="{58D99A69-4B1C-4FF5-842C-DEBC89F18D8C}">
      <dgm:prSet/>
      <dgm:spPr/>
      <dgm:t>
        <a:bodyPr/>
        <a:lstStyle/>
        <a:p>
          <a:endParaRPr lang="hu-HU"/>
        </a:p>
      </dgm:t>
    </dgm:pt>
    <dgm:pt modelId="{B13B1C3F-7A01-4DA7-873F-B2730F7CD3EB}" type="sibTrans" cxnId="{58D99A69-4B1C-4FF5-842C-DEBC89F18D8C}">
      <dgm:prSet/>
      <dgm:spPr/>
      <dgm:t>
        <a:bodyPr/>
        <a:lstStyle/>
        <a:p>
          <a:endParaRPr lang="hu-HU"/>
        </a:p>
      </dgm:t>
    </dgm:pt>
    <dgm:pt modelId="{A046A632-7153-4EAD-9C24-FC77C7147976}">
      <dgm:prSet custT="1"/>
      <dgm:spPr/>
      <dgm:t>
        <a:bodyPr/>
        <a:lstStyle/>
        <a:p>
          <a:r>
            <a:rPr lang="hu-HU" sz="2000" dirty="0"/>
            <a:t>Mérési elrendezés</a:t>
          </a:r>
        </a:p>
      </dgm:t>
    </dgm:pt>
    <dgm:pt modelId="{DD716BC8-9C3C-427B-BD98-098A41C6E25F}" type="parTrans" cxnId="{7975BCFC-E3B0-402B-A853-5B0589347B1A}">
      <dgm:prSet/>
      <dgm:spPr/>
      <dgm:t>
        <a:bodyPr/>
        <a:lstStyle/>
        <a:p>
          <a:endParaRPr lang="hu-HU"/>
        </a:p>
      </dgm:t>
    </dgm:pt>
    <dgm:pt modelId="{919F6665-599B-4D6B-8BC5-6BC8EB901176}" type="sibTrans" cxnId="{7975BCFC-E3B0-402B-A853-5B0589347B1A}">
      <dgm:prSet/>
      <dgm:spPr/>
      <dgm:t>
        <a:bodyPr/>
        <a:lstStyle/>
        <a:p>
          <a:endParaRPr lang="hu-HU"/>
        </a:p>
      </dgm:t>
    </dgm:pt>
    <dgm:pt modelId="{20091167-8FCF-433A-BB7B-6DFA74920842}">
      <dgm:prSet custT="1"/>
      <dgm:spPr/>
      <dgm:t>
        <a:bodyPr/>
        <a:lstStyle/>
        <a:p>
          <a:r>
            <a:rPr lang="hu-HU" sz="2000" dirty="0"/>
            <a:t>Kb. 60000 csúcsból és 25000 élből álló gráf</a:t>
          </a:r>
        </a:p>
      </dgm:t>
    </dgm:pt>
    <dgm:pt modelId="{E52AC6CA-9B66-4559-8B64-2036C12F6A3E}" type="parTrans" cxnId="{72635868-FF8F-4F5B-9A21-A54AF1CF32E4}">
      <dgm:prSet/>
      <dgm:spPr/>
      <dgm:t>
        <a:bodyPr/>
        <a:lstStyle/>
        <a:p>
          <a:endParaRPr lang="hu-HU"/>
        </a:p>
      </dgm:t>
    </dgm:pt>
    <dgm:pt modelId="{EBE84765-ACB1-4E51-94EE-B76C75382786}" type="sibTrans" cxnId="{72635868-FF8F-4F5B-9A21-A54AF1CF32E4}">
      <dgm:prSet/>
      <dgm:spPr/>
      <dgm:t>
        <a:bodyPr/>
        <a:lstStyle/>
        <a:p>
          <a:endParaRPr lang="hu-HU"/>
        </a:p>
      </dgm:t>
    </dgm:pt>
    <dgm:pt modelId="{9C204275-FF3D-4B78-87D3-5878E3BAB2D1}" type="pres">
      <dgm:prSet presAssocID="{A87D4730-B5F3-43F3-9EA4-4500A6D4A63B}" presName="linear" presStyleCnt="0">
        <dgm:presLayoutVars>
          <dgm:dir/>
          <dgm:animLvl val="lvl"/>
          <dgm:resizeHandles val="exact"/>
        </dgm:presLayoutVars>
      </dgm:prSet>
      <dgm:spPr/>
    </dgm:pt>
    <dgm:pt modelId="{ED2C8638-31A4-45E6-BFDF-121AFAA2C07A}" type="pres">
      <dgm:prSet presAssocID="{4B2FDF24-513D-4F70-B33D-CA5C7CF7E7CE}" presName="parentLin" presStyleCnt="0"/>
      <dgm:spPr/>
    </dgm:pt>
    <dgm:pt modelId="{A5A8E7B7-10BD-4A3D-A4AD-20E333825978}" type="pres">
      <dgm:prSet presAssocID="{4B2FDF24-513D-4F70-B33D-CA5C7CF7E7CE}" presName="parentLeftMargin" presStyleLbl="node1" presStyleIdx="0" presStyleCnt="3"/>
      <dgm:spPr/>
    </dgm:pt>
    <dgm:pt modelId="{8F7257F4-7703-4161-8588-69EAF46B3B9A}" type="pres">
      <dgm:prSet presAssocID="{4B2FDF24-513D-4F70-B33D-CA5C7CF7E7CE}" presName="parentText" presStyleLbl="node1" presStyleIdx="0" presStyleCnt="3" custScaleY="159071">
        <dgm:presLayoutVars>
          <dgm:chMax val="0"/>
          <dgm:bulletEnabled val="1"/>
        </dgm:presLayoutVars>
      </dgm:prSet>
      <dgm:spPr/>
    </dgm:pt>
    <dgm:pt modelId="{237FEC40-0A27-42E1-9CB5-E120DDE9CD82}" type="pres">
      <dgm:prSet presAssocID="{4B2FDF24-513D-4F70-B33D-CA5C7CF7E7CE}" presName="negativeSpace" presStyleCnt="0"/>
      <dgm:spPr/>
    </dgm:pt>
    <dgm:pt modelId="{F14B2D16-5EB1-4EB6-99D9-79A6DF4DAF51}" type="pres">
      <dgm:prSet presAssocID="{4B2FDF24-513D-4F70-B33D-CA5C7CF7E7CE}" presName="childText" presStyleLbl="conFgAcc1" presStyleIdx="0" presStyleCnt="3" custScaleY="156687">
        <dgm:presLayoutVars>
          <dgm:bulletEnabled val="1"/>
        </dgm:presLayoutVars>
      </dgm:prSet>
      <dgm:spPr/>
    </dgm:pt>
    <dgm:pt modelId="{7F41D6DF-3912-467F-87A9-D0BF5A1A1FA1}" type="pres">
      <dgm:prSet presAssocID="{B13B1C3F-7A01-4DA7-873F-B2730F7CD3EB}" presName="spaceBetweenRectangles" presStyleCnt="0"/>
      <dgm:spPr/>
    </dgm:pt>
    <dgm:pt modelId="{F5310967-ACAD-4DA2-BB17-D83C910F9711}" type="pres">
      <dgm:prSet presAssocID="{20091167-8FCF-433A-BB7B-6DFA74920842}" presName="parentLin" presStyleCnt="0"/>
      <dgm:spPr/>
    </dgm:pt>
    <dgm:pt modelId="{67B622B7-F650-4475-9636-CBDE1D678BE5}" type="pres">
      <dgm:prSet presAssocID="{20091167-8FCF-433A-BB7B-6DFA74920842}" presName="parentLeftMargin" presStyleLbl="node1" presStyleIdx="0" presStyleCnt="3"/>
      <dgm:spPr/>
    </dgm:pt>
    <dgm:pt modelId="{E7AA3DCF-E71D-4E13-A843-E832C5E362B6}" type="pres">
      <dgm:prSet presAssocID="{20091167-8FCF-433A-BB7B-6DFA74920842}" presName="parentText" presStyleLbl="node1" presStyleIdx="1" presStyleCnt="3" custScaleY="159071">
        <dgm:presLayoutVars>
          <dgm:chMax val="0"/>
          <dgm:bulletEnabled val="1"/>
        </dgm:presLayoutVars>
      </dgm:prSet>
      <dgm:spPr/>
    </dgm:pt>
    <dgm:pt modelId="{553C3726-64AA-4EB5-86DC-275DE12851AB}" type="pres">
      <dgm:prSet presAssocID="{20091167-8FCF-433A-BB7B-6DFA74920842}" presName="negativeSpace" presStyleCnt="0"/>
      <dgm:spPr/>
    </dgm:pt>
    <dgm:pt modelId="{0F70D4FD-E8A4-4A2D-8E51-E9DF748C0524}" type="pres">
      <dgm:prSet presAssocID="{20091167-8FCF-433A-BB7B-6DFA74920842}" presName="childText" presStyleLbl="conFgAcc1" presStyleIdx="1" presStyleCnt="3" custScaleY="156687">
        <dgm:presLayoutVars>
          <dgm:bulletEnabled val="1"/>
        </dgm:presLayoutVars>
      </dgm:prSet>
      <dgm:spPr/>
    </dgm:pt>
    <dgm:pt modelId="{B54CA123-C445-486D-A5E4-CFFB4B6B5E32}" type="pres">
      <dgm:prSet presAssocID="{EBE84765-ACB1-4E51-94EE-B76C75382786}" presName="spaceBetweenRectangles" presStyleCnt="0"/>
      <dgm:spPr/>
    </dgm:pt>
    <dgm:pt modelId="{40CA7AAF-6A8E-4D6D-9831-805255B08757}" type="pres">
      <dgm:prSet presAssocID="{A046A632-7153-4EAD-9C24-FC77C7147976}" presName="parentLin" presStyleCnt="0"/>
      <dgm:spPr/>
    </dgm:pt>
    <dgm:pt modelId="{8083A2C1-2176-4515-9664-6C3F0D09FFBA}" type="pres">
      <dgm:prSet presAssocID="{A046A632-7153-4EAD-9C24-FC77C7147976}" presName="parentLeftMargin" presStyleLbl="node1" presStyleIdx="1" presStyleCnt="3"/>
      <dgm:spPr/>
    </dgm:pt>
    <dgm:pt modelId="{93EAE6E2-7BCE-4D05-B3D7-7769E3518878}" type="pres">
      <dgm:prSet presAssocID="{A046A632-7153-4EAD-9C24-FC77C7147976}" presName="parentText" presStyleLbl="node1" presStyleIdx="2" presStyleCnt="3" custScaleY="159071">
        <dgm:presLayoutVars>
          <dgm:chMax val="0"/>
          <dgm:bulletEnabled val="1"/>
        </dgm:presLayoutVars>
      </dgm:prSet>
      <dgm:spPr/>
    </dgm:pt>
    <dgm:pt modelId="{2B6BE10B-9BD3-4533-A95C-34EEA65BB219}" type="pres">
      <dgm:prSet presAssocID="{A046A632-7153-4EAD-9C24-FC77C7147976}" presName="negativeSpace" presStyleCnt="0"/>
      <dgm:spPr/>
    </dgm:pt>
    <dgm:pt modelId="{58882299-9D37-4CFB-908D-C0DAA1589BF4}" type="pres">
      <dgm:prSet presAssocID="{A046A632-7153-4EAD-9C24-FC77C7147976}" presName="childText" presStyleLbl="conFgAcc1" presStyleIdx="2" presStyleCnt="3" custScaleY="156687">
        <dgm:presLayoutVars>
          <dgm:bulletEnabled val="1"/>
        </dgm:presLayoutVars>
      </dgm:prSet>
      <dgm:spPr/>
    </dgm:pt>
  </dgm:ptLst>
  <dgm:cxnLst>
    <dgm:cxn modelId="{3B88A63E-FEDC-4CD3-942E-BA4D13835A2F}" type="presOf" srcId="{A046A632-7153-4EAD-9C24-FC77C7147976}" destId="{93EAE6E2-7BCE-4D05-B3D7-7769E3518878}" srcOrd="1" destOrd="0" presId="urn:microsoft.com/office/officeart/2005/8/layout/list1"/>
    <dgm:cxn modelId="{5DC3C240-20CF-4A8A-842E-1A174E405D23}" type="presOf" srcId="{20091167-8FCF-433A-BB7B-6DFA74920842}" destId="{67B622B7-F650-4475-9636-CBDE1D678BE5}" srcOrd="0" destOrd="0" presId="urn:microsoft.com/office/officeart/2005/8/layout/list1"/>
    <dgm:cxn modelId="{72635868-FF8F-4F5B-9A21-A54AF1CF32E4}" srcId="{A87D4730-B5F3-43F3-9EA4-4500A6D4A63B}" destId="{20091167-8FCF-433A-BB7B-6DFA74920842}" srcOrd="1" destOrd="0" parTransId="{E52AC6CA-9B66-4559-8B64-2036C12F6A3E}" sibTransId="{EBE84765-ACB1-4E51-94EE-B76C75382786}"/>
    <dgm:cxn modelId="{58D99A69-4B1C-4FF5-842C-DEBC89F18D8C}" srcId="{A87D4730-B5F3-43F3-9EA4-4500A6D4A63B}" destId="{4B2FDF24-513D-4F70-B33D-CA5C7CF7E7CE}" srcOrd="0" destOrd="0" parTransId="{ABFC2D56-3479-4FDA-8507-5F6855E944C2}" sibTransId="{B13B1C3F-7A01-4DA7-873F-B2730F7CD3EB}"/>
    <dgm:cxn modelId="{D990AB4F-8E6E-4125-BA12-36A264E271F4}" type="presOf" srcId="{20091167-8FCF-433A-BB7B-6DFA74920842}" destId="{E7AA3DCF-E71D-4E13-A843-E832C5E362B6}" srcOrd="1" destOrd="0" presId="urn:microsoft.com/office/officeart/2005/8/layout/list1"/>
    <dgm:cxn modelId="{D883E74F-7507-4970-B0DC-10D886AD6075}" type="presOf" srcId="{4B2FDF24-513D-4F70-B33D-CA5C7CF7E7CE}" destId="{8F7257F4-7703-4161-8588-69EAF46B3B9A}" srcOrd="1" destOrd="0" presId="urn:microsoft.com/office/officeart/2005/8/layout/list1"/>
    <dgm:cxn modelId="{6801B076-3756-4F93-81F8-2385FB025346}" type="presOf" srcId="{A87D4730-B5F3-43F3-9EA4-4500A6D4A63B}" destId="{9C204275-FF3D-4B78-87D3-5878E3BAB2D1}" srcOrd="0" destOrd="0" presId="urn:microsoft.com/office/officeart/2005/8/layout/list1"/>
    <dgm:cxn modelId="{18CFB1D4-2865-4175-8EDE-7F98EA33073A}" type="presOf" srcId="{A046A632-7153-4EAD-9C24-FC77C7147976}" destId="{8083A2C1-2176-4515-9664-6C3F0D09FFBA}" srcOrd="0" destOrd="0" presId="urn:microsoft.com/office/officeart/2005/8/layout/list1"/>
    <dgm:cxn modelId="{DA2571F6-0723-4ACF-96D9-C49B655589D6}" type="presOf" srcId="{4B2FDF24-513D-4F70-B33D-CA5C7CF7E7CE}" destId="{A5A8E7B7-10BD-4A3D-A4AD-20E333825978}" srcOrd="0" destOrd="0" presId="urn:microsoft.com/office/officeart/2005/8/layout/list1"/>
    <dgm:cxn modelId="{7975BCFC-E3B0-402B-A853-5B0589347B1A}" srcId="{A87D4730-B5F3-43F3-9EA4-4500A6D4A63B}" destId="{A046A632-7153-4EAD-9C24-FC77C7147976}" srcOrd="2" destOrd="0" parTransId="{DD716BC8-9C3C-427B-BD98-098A41C6E25F}" sibTransId="{919F6665-599B-4D6B-8BC5-6BC8EB901176}"/>
    <dgm:cxn modelId="{537FE938-AAC8-42E5-AF6D-C3AE2C7EDEA0}" type="presParOf" srcId="{9C204275-FF3D-4B78-87D3-5878E3BAB2D1}" destId="{ED2C8638-31A4-45E6-BFDF-121AFAA2C07A}" srcOrd="0" destOrd="0" presId="urn:microsoft.com/office/officeart/2005/8/layout/list1"/>
    <dgm:cxn modelId="{A641B838-7243-4B52-872A-77E8683DB2D6}" type="presParOf" srcId="{ED2C8638-31A4-45E6-BFDF-121AFAA2C07A}" destId="{A5A8E7B7-10BD-4A3D-A4AD-20E333825978}" srcOrd="0" destOrd="0" presId="urn:microsoft.com/office/officeart/2005/8/layout/list1"/>
    <dgm:cxn modelId="{52991D5A-BF90-4B2B-A57D-D0F4617F058B}" type="presParOf" srcId="{ED2C8638-31A4-45E6-BFDF-121AFAA2C07A}" destId="{8F7257F4-7703-4161-8588-69EAF46B3B9A}" srcOrd="1" destOrd="0" presId="urn:microsoft.com/office/officeart/2005/8/layout/list1"/>
    <dgm:cxn modelId="{CB4419A3-8F45-4BAE-95B4-93DA626ACE52}" type="presParOf" srcId="{9C204275-FF3D-4B78-87D3-5878E3BAB2D1}" destId="{237FEC40-0A27-42E1-9CB5-E120DDE9CD82}" srcOrd="1" destOrd="0" presId="urn:microsoft.com/office/officeart/2005/8/layout/list1"/>
    <dgm:cxn modelId="{4FD34CC9-6566-495D-ADF4-8B93E76335F2}" type="presParOf" srcId="{9C204275-FF3D-4B78-87D3-5878E3BAB2D1}" destId="{F14B2D16-5EB1-4EB6-99D9-79A6DF4DAF51}" srcOrd="2" destOrd="0" presId="urn:microsoft.com/office/officeart/2005/8/layout/list1"/>
    <dgm:cxn modelId="{38919B8D-44B9-4423-8E8A-45C0BAD745A3}" type="presParOf" srcId="{9C204275-FF3D-4B78-87D3-5878E3BAB2D1}" destId="{7F41D6DF-3912-467F-87A9-D0BF5A1A1FA1}" srcOrd="3" destOrd="0" presId="urn:microsoft.com/office/officeart/2005/8/layout/list1"/>
    <dgm:cxn modelId="{81DB87D8-D229-4C19-A6B3-0858FFAEA894}" type="presParOf" srcId="{9C204275-FF3D-4B78-87D3-5878E3BAB2D1}" destId="{F5310967-ACAD-4DA2-BB17-D83C910F9711}" srcOrd="4" destOrd="0" presId="urn:microsoft.com/office/officeart/2005/8/layout/list1"/>
    <dgm:cxn modelId="{4AFD9321-C82A-4AA8-81B1-8849BB452CDB}" type="presParOf" srcId="{F5310967-ACAD-4DA2-BB17-D83C910F9711}" destId="{67B622B7-F650-4475-9636-CBDE1D678BE5}" srcOrd="0" destOrd="0" presId="urn:microsoft.com/office/officeart/2005/8/layout/list1"/>
    <dgm:cxn modelId="{FE43EB42-E665-4C45-9C4B-7C62F1A92FDC}" type="presParOf" srcId="{F5310967-ACAD-4DA2-BB17-D83C910F9711}" destId="{E7AA3DCF-E71D-4E13-A843-E832C5E362B6}" srcOrd="1" destOrd="0" presId="urn:microsoft.com/office/officeart/2005/8/layout/list1"/>
    <dgm:cxn modelId="{B2E5AC88-81A5-4ED2-A2EB-780DE43F53CB}" type="presParOf" srcId="{9C204275-FF3D-4B78-87D3-5878E3BAB2D1}" destId="{553C3726-64AA-4EB5-86DC-275DE12851AB}" srcOrd="5" destOrd="0" presId="urn:microsoft.com/office/officeart/2005/8/layout/list1"/>
    <dgm:cxn modelId="{75F0DBFF-819C-45CD-BE22-44E86838E797}" type="presParOf" srcId="{9C204275-FF3D-4B78-87D3-5878E3BAB2D1}" destId="{0F70D4FD-E8A4-4A2D-8E51-E9DF748C0524}" srcOrd="6" destOrd="0" presId="urn:microsoft.com/office/officeart/2005/8/layout/list1"/>
    <dgm:cxn modelId="{1941388B-599F-43D0-A1A8-D56EF0BA1768}" type="presParOf" srcId="{9C204275-FF3D-4B78-87D3-5878E3BAB2D1}" destId="{B54CA123-C445-486D-A5E4-CFFB4B6B5E32}" srcOrd="7" destOrd="0" presId="urn:microsoft.com/office/officeart/2005/8/layout/list1"/>
    <dgm:cxn modelId="{939DA655-35C2-46C1-AAD8-3F3CDCA759EC}" type="presParOf" srcId="{9C204275-FF3D-4B78-87D3-5878E3BAB2D1}" destId="{40CA7AAF-6A8E-4D6D-9831-805255B08757}" srcOrd="8" destOrd="0" presId="urn:microsoft.com/office/officeart/2005/8/layout/list1"/>
    <dgm:cxn modelId="{615EB0A2-DD96-4D2D-84EB-402EDE03F7DA}" type="presParOf" srcId="{40CA7AAF-6A8E-4D6D-9831-805255B08757}" destId="{8083A2C1-2176-4515-9664-6C3F0D09FFBA}" srcOrd="0" destOrd="0" presId="urn:microsoft.com/office/officeart/2005/8/layout/list1"/>
    <dgm:cxn modelId="{BADDB7B0-FD67-4C00-9085-936E65F5D7B2}" type="presParOf" srcId="{40CA7AAF-6A8E-4D6D-9831-805255B08757}" destId="{93EAE6E2-7BCE-4D05-B3D7-7769E3518878}" srcOrd="1" destOrd="0" presId="urn:microsoft.com/office/officeart/2005/8/layout/list1"/>
    <dgm:cxn modelId="{403C7845-3F00-44D8-9B2C-87E322EA028D}" type="presParOf" srcId="{9C204275-FF3D-4B78-87D3-5878E3BAB2D1}" destId="{2B6BE10B-9BD3-4533-A95C-34EEA65BB219}" srcOrd="9" destOrd="0" presId="urn:microsoft.com/office/officeart/2005/8/layout/list1"/>
    <dgm:cxn modelId="{88054152-6DBA-48DE-AC9C-57C99543BCFB}" type="presParOf" srcId="{9C204275-FF3D-4B78-87D3-5878E3BAB2D1}" destId="{58882299-9D37-4CFB-908D-C0DAA1589BF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EABBB37-1480-4C11-9168-754E62D1D91B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030CA789-C2F4-4D43-8D0D-9DC3046CDCE2}">
      <dgm:prSet phldrT="[Szöveg]"/>
      <dgm:spPr/>
      <dgm:t>
        <a:bodyPr/>
        <a:lstStyle/>
        <a:p>
          <a:r>
            <a:rPr lang="hu-HU" dirty="0"/>
            <a:t>Eredmények</a:t>
          </a:r>
        </a:p>
      </dgm:t>
    </dgm:pt>
    <dgm:pt modelId="{E32387F0-DA8D-41D0-9081-1D2A1FEAF3F0}" type="parTrans" cxnId="{67C79BC3-FE0A-4132-9D07-313C5217ECC9}">
      <dgm:prSet/>
      <dgm:spPr/>
      <dgm:t>
        <a:bodyPr/>
        <a:lstStyle/>
        <a:p>
          <a:endParaRPr lang="hu-HU"/>
        </a:p>
      </dgm:t>
    </dgm:pt>
    <dgm:pt modelId="{3BF7B14D-D2CC-4705-BCB6-22894C6BFD32}" type="sibTrans" cxnId="{67C79BC3-FE0A-4132-9D07-313C5217ECC9}">
      <dgm:prSet/>
      <dgm:spPr/>
      <dgm:t>
        <a:bodyPr/>
        <a:lstStyle/>
        <a:p>
          <a:endParaRPr lang="hu-HU"/>
        </a:p>
      </dgm:t>
    </dgm:pt>
    <dgm:pt modelId="{E649250E-48ED-45DC-B657-B2CBDEF7802C}">
      <dgm:prSet/>
      <dgm:spPr/>
      <dgm:t>
        <a:bodyPr/>
        <a:lstStyle/>
        <a:p>
          <a:r>
            <a:rPr lang="hu-HU"/>
            <a:t>Ekkora gráfok mellett, egy számítógépet használva az Apache Flink jobban teljesít</a:t>
          </a:r>
          <a:endParaRPr lang="hu-HU" dirty="0"/>
        </a:p>
      </dgm:t>
    </dgm:pt>
    <dgm:pt modelId="{9533A9DB-42B6-474F-8A88-10F670E409CD}" type="parTrans" cxnId="{15EAC9C4-5927-4137-B8B1-F30ECC1F7D31}">
      <dgm:prSet/>
      <dgm:spPr/>
      <dgm:t>
        <a:bodyPr/>
        <a:lstStyle/>
        <a:p>
          <a:endParaRPr lang="hu-HU"/>
        </a:p>
      </dgm:t>
    </dgm:pt>
    <dgm:pt modelId="{695EC65E-DF51-43CC-9E2F-23F5FBB2ABF0}" type="sibTrans" cxnId="{15EAC9C4-5927-4137-B8B1-F30ECC1F7D31}">
      <dgm:prSet/>
      <dgm:spPr/>
      <dgm:t>
        <a:bodyPr/>
        <a:lstStyle/>
        <a:p>
          <a:endParaRPr lang="hu-HU"/>
        </a:p>
      </dgm:t>
    </dgm:pt>
    <dgm:pt modelId="{21DF6F8C-2FAA-4064-907F-999843387F88}">
      <dgm:prSet/>
      <dgm:spPr/>
      <dgm:t>
        <a:bodyPr/>
        <a:lstStyle/>
        <a:p>
          <a:endParaRPr lang="hu-HU" dirty="0"/>
        </a:p>
      </dgm:t>
    </dgm:pt>
    <dgm:pt modelId="{009B9425-D1A2-422B-996A-704A1785D313}" type="parTrans" cxnId="{AE5D065B-FC3B-43D7-AC76-02B6F68308DA}">
      <dgm:prSet/>
      <dgm:spPr/>
      <dgm:t>
        <a:bodyPr/>
        <a:lstStyle/>
        <a:p>
          <a:endParaRPr lang="hu-HU"/>
        </a:p>
      </dgm:t>
    </dgm:pt>
    <dgm:pt modelId="{9FCB63C0-BB5F-4A67-B3F7-C49E011F3ACB}" type="sibTrans" cxnId="{AE5D065B-FC3B-43D7-AC76-02B6F68308DA}">
      <dgm:prSet/>
      <dgm:spPr/>
      <dgm:t>
        <a:bodyPr/>
        <a:lstStyle/>
        <a:p>
          <a:endParaRPr lang="hu-HU"/>
        </a:p>
      </dgm:t>
    </dgm:pt>
    <dgm:pt modelId="{BA1F1F2B-4EB7-426D-949A-F54AA24EFEBC}">
      <dgm:prSet/>
      <dgm:spPr/>
      <dgm:t>
        <a:bodyPr/>
        <a:lstStyle/>
        <a:p>
          <a:r>
            <a:rPr lang="hu-HU"/>
            <a:t>Továbbfejlesztési lehetőségek</a:t>
          </a:r>
          <a:endParaRPr lang="hu-HU" dirty="0"/>
        </a:p>
      </dgm:t>
    </dgm:pt>
    <dgm:pt modelId="{317F7192-A326-4CC9-B3AD-2FC949B66294}" type="parTrans" cxnId="{3B79FA01-DEF1-4740-B1A4-472A6E65058F}">
      <dgm:prSet/>
      <dgm:spPr/>
      <dgm:t>
        <a:bodyPr/>
        <a:lstStyle/>
        <a:p>
          <a:endParaRPr lang="hu-HU"/>
        </a:p>
      </dgm:t>
    </dgm:pt>
    <dgm:pt modelId="{A6BC2CDD-C47E-49CC-A6B9-7F9D2E58575E}" type="sibTrans" cxnId="{3B79FA01-DEF1-4740-B1A4-472A6E65058F}">
      <dgm:prSet/>
      <dgm:spPr/>
      <dgm:t>
        <a:bodyPr/>
        <a:lstStyle/>
        <a:p>
          <a:endParaRPr lang="hu-HU"/>
        </a:p>
      </dgm:t>
    </dgm:pt>
    <dgm:pt modelId="{3561EAE5-3740-41D7-8CEA-CFAF1B28DEDB}">
      <dgm:prSet/>
      <dgm:spPr/>
      <dgm:t>
        <a:bodyPr/>
        <a:lstStyle/>
        <a:p>
          <a:r>
            <a:rPr lang="hu-HU"/>
            <a:t>Mérések nagyobb gráfokon, elosztott rendszeren</a:t>
          </a:r>
          <a:endParaRPr lang="hu-HU" dirty="0"/>
        </a:p>
      </dgm:t>
    </dgm:pt>
    <dgm:pt modelId="{7DB801F5-195C-457F-9471-8B9408DD556D}" type="parTrans" cxnId="{3E30EC15-91E9-4E5E-B69A-4D4596491B44}">
      <dgm:prSet/>
      <dgm:spPr/>
      <dgm:t>
        <a:bodyPr/>
        <a:lstStyle/>
        <a:p>
          <a:endParaRPr lang="hu-HU"/>
        </a:p>
      </dgm:t>
    </dgm:pt>
    <dgm:pt modelId="{E2055309-6B28-410B-A09C-F03A752F6397}" type="sibTrans" cxnId="{3E30EC15-91E9-4E5E-B69A-4D4596491B44}">
      <dgm:prSet/>
      <dgm:spPr/>
      <dgm:t>
        <a:bodyPr/>
        <a:lstStyle/>
        <a:p>
          <a:endParaRPr lang="hu-HU"/>
        </a:p>
      </dgm:t>
    </dgm:pt>
    <dgm:pt modelId="{CB9072B9-4A52-4106-B7ED-6B61EC3A171B}">
      <dgm:prSet/>
      <dgm:spPr/>
      <dgm:t>
        <a:bodyPr/>
        <a:lstStyle/>
        <a:p>
          <a:r>
            <a:rPr lang="hu-HU"/>
            <a:t>Több paraméter mérése</a:t>
          </a:r>
          <a:endParaRPr lang="hu-HU" dirty="0"/>
        </a:p>
      </dgm:t>
    </dgm:pt>
    <dgm:pt modelId="{8BFA4C7E-ABF4-4AE8-9AB4-22DBB7ECB4DA}" type="parTrans" cxnId="{BCECCA05-B188-4189-B39D-6645E7BE9EF7}">
      <dgm:prSet/>
      <dgm:spPr/>
      <dgm:t>
        <a:bodyPr/>
        <a:lstStyle/>
        <a:p>
          <a:endParaRPr lang="hu-HU"/>
        </a:p>
      </dgm:t>
    </dgm:pt>
    <dgm:pt modelId="{539D2CD4-4963-4349-8880-2AA0AD539352}" type="sibTrans" cxnId="{BCECCA05-B188-4189-B39D-6645E7BE9EF7}">
      <dgm:prSet/>
      <dgm:spPr/>
      <dgm:t>
        <a:bodyPr/>
        <a:lstStyle/>
        <a:p>
          <a:endParaRPr lang="hu-HU"/>
        </a:p>
      </dgm:t>
    </dgm:pt>
    <dgm:pt modelId="{B7EFC14C-53BD-4DBE-8360-23FA8562E82F}">
      <dgm:prSet/>
      <dgm:spPr/>
      <dgm:t>
        <a:bodyPr/>
        <a:lstStyle/>
        <a:p>
          <a:r>
            <a:rPr lang="hu-HU"/>
            <a:t>Több platform összehasonlítása</a:t>
          </a:r>
          <a:endParaRPr lang="hu-HU" dirty="0"/>
        </a:p>
      </dgm:t>
    </dgm:pt>
    <dgm:pt modelId="{D1F3C476-8D58-4870-82E1-1520945D5C4B}" type="parTrans" cxnId="{0C8B63E8-C779-403B-BE43-B9E61AD7E0D5}">
      <dgm:prSet/>
      <dgm:spPr/>
      <dgm:t>
        <a:bodyPr/>
        <a:lstStyle/>
        <a:p>
          <a:endParaRPr lang="hu-HU"/>
        </a:p>
      </dgm:t>
    </dgm:pt>
    <dgm:pt modelId="{C4A38201-0D7A-4FB9-975A-F3909C4868F0}" type="sibTrans" cxnId="{0C8B63E8-C779-403B-BE43-B9E61AD7E0D5}">
      <dgm:prSet/>
      <dgm:spPr/>
      <dgm:t>
        <a:bodyPr/>
        <a:lstStyle/>
        <a:p>
          <a:endParaRPr lang="hu-HU"/>
        </a:p>
      </dgm:t>
    </dgm:pt>
    <dgm:pt modelId="{0222428F-544C-4C08-A6CE-5B6CFD33E1A4}" type="pres">
      <dgm:prSet presAssocID="{0EABBB37-1480-4C11-9168-754E62D1D91B}" presName="diagram" presStyleCnt="0">
        <dgm:presLayoutVars>
          <dgm:dir/>
          <dgm:animLvl val="lvl"/>
          <dgm:resizeHandles val="exact"/>
        </dgm:presLayoutVars>
      </dgm:prSet>
      <dgm:spPr/>
    </dgm:pt>
    <dgm:pt modelId="{15791C87-ABFF-4C00-B43E-4285C0F4B923}" type="pres">
      <dgm:prSet presAssocID="{030CA789-C2F4-4D43-8D0D-9DC3046CDCE2}" presName="compNode" presStyleCnt="0"/>
      <dgm:spPr/>
    </dgm:pt>
    <dgm:pt modelId="{D2038935-23CE-4E22-8D30-BF24185AF580}" type="pres">
      <dgm:prSet presAssocID="{030CA789-C2F4-4D43-8D0D-9DC3046CDCE2}" presName="childRect" presStyleLbl="bgAcc1" presStyleIdx="0" presStyleCnt="2">
        <dgm:presLayoutVars>
          <dgm:bulletEnabled val="1"/>
        </dgm:presLayoutVars>
      </dgm:prSet>
      <dgm:spPr/>
    </dgm:pt>
    <dgm:pt modelId="{D56A2DAB-AC23-471B-9CBD-22EFE502A980}" type="pres">
      <dgm:prSet presAssocID="{030CA789-C2F4-4D43-8D0D-9DC3046CDCE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AF1783D-A0A2-4227-8507-A6CE37468451}" type="pres">
      <dgm:prSet presAssocID="{030CA789-C2F4-4D43-8D0D-9DC3046CDCE2}" presName="parentRect" presStyleLbl="alignNode1" presStyleIdx="0" presStyleCnt="2"/>
      <dgm:spPr/>
    </dgm:pt>
    <dgm:pt modelId="{A016E6A3-F564-4E20-82F3-77D6B71FB753}" type="pres">
      <dgm:prSet presAssocID="{030CA789-C2F4-4D43-8D0D-9DC3046CDCE2}" presName="adorn" presStyleLbl="fgAccFollowNode1" presStyleIdx="0" presStyleCnt="2"/>
      <dgm:spPr>
        <a:blipFill dpi="0" rotWithShape="1">
          <a:blip xmlns:r="http://schemas.openxmlformats.org/officeDocument/2006/relationships" r:embed="rId1"/>
          <a:srcRect/>
          <a:stretch>
            <a:fillRect r="3000"/>
          </a:stretch>
        </a:blipFill>
      </dgm:spPr>
    </dgm:pt>
    <dgm:pt modelId="{A6029D84-D229-4C0A-9D4F-2C0C7C76FFFF}" type="pres">
      <dgm:prSet presAssocID="{3BF7B14D-D2CC-4705-BCB6-22894C6BFD32}" presName="sibTrans" presStyleLbl="sibTrans2D1" presStyleIdx="0" presStyleCnt="0"/>
      <dgm:spPr/>
    </dgm:pt>
    <dgm:pt modelId="{6126E464-86E5-4291-B11A-9B669AF62EAE}" type="pres">
      <dgm:prSet presAssocID="{BA1F1F2B-4EB7-426D-949A-F54AA24EFEBC}" presName="compNode" presStyleCnt="0"/>
      <dgm:spPr/>
    </dgm:pt>
    <dgm:pt modelId="{A206DCE6-BC91-4FCD-B26D-A5F1BA66B7BD}" type="pres">
      <dgm:prSet presAssocID="{BA1F1F2B-4EB7-426D-949A-F54AA24EFEBC}" presName="childRect" presStyleLbl="bgAcc1" presStyleIdx="1" presStyleCnt="2">
        <dgm:presLayoutVars>
          <dgm:bulletEnabled val="1"/>
        </dgm:presLayoutVars>
      </dgm:prSet>
      <dgm:spPr/>
    </dgm:pt>
    <dgm:pt modelId="{20F5067B-915B-4E60-9671-26AADA192A84}" type="pres">
      <dgm:prSet presAssocID="{BA1F1F2B-4EB7-426D-949A-F54AA24EFEB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29ED229-38BB-4ED2-BA6E-1BAECD915DA3}" type="pres">
      <dgm:prSet presAssocID="{BA1F1F2B-4EB7-426D-949A-F54AA24EFEBC}" presName="parentRect" presStyleLbl="alignNode1" presStyleIdx="1" presStyleCnt="2"/>
      <dgm:spPr/>
    </dgm:pt>
    <dgm:pt modelId="{9CAD7528-5CC1-45D0-9D42-BA4EC42A9D49}" type="pres">
      <dgm:prSet presAssocID="{BA1F1F2B-4EB7-426D-949A-F54AA24EFEBC}" presName="adorn" presStyleLbl="fgAccFollowNod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2F130B00-9273-4576-B0B1-E16F5A12A015}" type="presOf" srcId="{3561EAE5-3740-41D7-8CEA-CFAF1B28DEDB}" destId="{A206DCE6-BC91-4FCD-B26D-A5F1BA66B7BD}" srcOrd="0" destOrd="0" presId="urn:microsoft.com/office/officeart/2005/8/layout/bList2"/>
    <dgm:cxn modelId="{3B79FA01-DEF1-4740-B1A4-472A6E65058F}" srcId="{0EABBB37-1480-4C11-9168-754E62D1D91B}" destId="{BA1F1F2B-4EB7-426D-949A-F54AA24EFEBC}" srcOrd="1" destOrd="0" parTransId="{317F7192-A326-4CC9-B3AD-2FC949B66294}" sibTransId="{A6BC2CDD-C47E-49CC-A6B9-7F9D2E58575E}"/>
    <dgm:cxn modelId="{BCECCA05-B188-4189-B39D-6645E7BE9EF7}" srcId="{BA1F1F2B-4EB7-426D-949A-F54AA24EFEBC}" destId="{CB9072B9-4A52-4106-B7ED-6B61EC3A171B}" srcOrd="1" destOrd="0" parTransId="{8BFA4C7E-ABF4-4AE8-9AB4-22DBB7ECB4DA}" sibTransId="{539D2CD4-4963-4349-8880-2AA0AD539352}"/>
    <dgm:cxn modelId="{3E30EC15-91E9-4E5E-B69A-4D4596491B44}" srcId="{BA1F1F2B-4EB7-426D-949A-F54AA24EFEBC}" destId="{3561EAE5-3740-41D7-8CEA-CFAF1B28DEDB}" srcOrd="0" destOrd="0" parTransId="{7DB801F5-195C-457F-9471-8B9408DD556D}" sibTransId="{E2055309-6B28-410B-A09C-F03A752F6397}"/>
    <dgm:cxn modelId="{54E4473A-ED00-4715-9549-CC51856AF25A}" type="presOf" srcId="{BA1F1F2B-4EB7-426D-949A-F54AA24EFEBC}" destId="{029ED229-38BB-4ED2-BA6E-1BAECD915DA3}" srcOrd="1" destOrd="0" presId="urn:microsoft.com/office/officeart/2005/8/layout/bList2"/>
    <dgm:cxn modelId="{AE5D065B-FC3B-43D7-AC76-02B6F68308DA}" srcId="{030CA789-C2F4-4D43-8D0D-9DC3046CDCE2}" destId="{21DF6F8C-2FAA-4064-907F-999843387F88}" srcOrd="1" destOrd="0" parTransId="{009B9425-D1A2-422B-996A-704A1785D313}" sibTransId="{9FCB63C0-BB5F-4A67-B3F7-C49E011F3ACB}"/>
    <dgm:cxn modelId="{8A77DFB0-2588-4AFD-9FD9-D58B349076B5}" type="presOf" srcId="{0EABBB37-1480-4C11-9168-754E62D1D91B}" destId="{0222428F-544C-4C08-A6CE-5B6CFD33E1A4}" srcOrd="0" destOrd="0" presId="urn:microsoft.com/office/officeart/2005/8/layout/bList2"/>
    <dgm:cxn modelId="{D99DADB3-58C2-4F82-9D38-7B0A9B2C27C6}" type="presOf" srcId="{BA1F1F2B-4EB7-426D-949A-F54AA24EFEBC}" destId="{20F5067B-915B-4E60-9671-26AADA192A84}" srcOrd="0" destOrd="0" presId="urn:microsoft.com/office/officeart/2005/8/layout/bList2"/>
    <dgm:cxn modelId="{DE82B9C2-2542-47BE-9721-C146B160C835}" type="presOf" srcId="{CB9072B9-4A52-4106-B7ED-6B61EC3A171B}" destId="{A206DCE6-BC91-4FCD-B26D-A5F1BA66B7BD}" srcOrd="0" destOrd="1" presId="urn:microsoft.com/office/officeart/2005/8/layout/bList2"/>
    <dgm:cxn modelId="{67C79BC3-FE0A-4132-9D07-313C5217ECC9}" srcId="{0EABBB37-1480-4C11-9168-754E62D1D91B}" destId="{030CA789-C2F4-4D43-8D0D-9DC3046CDCE2}" srcOrd="0" destOrd="0" parTransId="{E32387F0-DA8D-41D0-9081-1D2A1FEAF3F0}" sibTransId="{3BF7B14D-D2CC-4705-BCB6-22894C6BFD32}"/>
    <dgm:cxn modelId="{15EAC9C4-5927-4137-B8B1-F30ECC1F7D31}" srcId="{030CA789-C2F4-4D43-8D0D-9DC3046CDCE2}" destId="{E649250E-48ED-45DC-B657-B2CBDEF7802C}" srcOrd="0" destOrd="0" parTransId="{9533A9DB-42B6-474F-8A88-10F670E409CD}" sibTransId="{695EC65E-DF51-43CC-9E2F-23F5FBB2ABF0}"/>
    <dgm:cxn modelId="{04C736D5-7F4A-4783-A3E7-57F7A06B4B8F}" type="presOf" srcId="{030CA789-C2F4-4D43-8D0D-9DC3046CDCE2}" destId="{CAF1783D-A0A2-4227-8507-A6CE37468451}" srcOrd="1" destOrd="0" presId="urn:microsoft.com/office/officeart/2005/8/layout/bList2"/>
    <dgm:cxn modelId="{AA74D6DC-7F88-41F5-86D6-C84AF21515C7}" type="presOf" srcId="{21DF6F8C-2FAA-4064-907F-999843387F88}" destId="{D2038935-23CE-4E22-8D30-BF24185AF580}" srcOrd="0" destOrd="1" presId="urn:microsoft.com/office/officeart/2005/8/layout/bList2"/>
    <dgm:cxn modelId="{AA0EAEDD-6063-4335-A517-B2D6C593670B}" type="presOf" srcId="{030CA789-C2F4-4D43-8D0D-9DC3046CDCE2}" destId="{D56A2DAB-AC23-471B-9CBD-22EFE502A980}" srcOrd="0" destOrd="0" presId="urn:microsoft.com/office/officeart/2005/8/layout/bList2"/>
    <dgm:cxn modelId="{321AA6E2-A20B-4E67-9647-694D0B38B05A}" type="presOf" srcId="{3BF7B14D-D2CC-4705-BCB6-22894C6BFD32}" destId="{A6029D84-D229-4C0A-9D4F-2C0C7C76FFFF}" srcOrd="0" destOrd="0" presId="urn:microsoft.com/office/officeart/2005/8/layout/bList2"/>
    <dgm:cxn modelId="{0C8B63E8-C779-403B-BE43-B9E61AD7E0D5}" srcId="{BA1F1F2B-4EB7-426D-949A-F54AA24EFEBC}" destId="{B7EFC14C-53BD-4DBE-8360-23FA8562E82F}" srcOrd="2" destOrd="0" parTransId="{D1F3C476-8D58-4870-82E1-1520945D5C4B}" sibTransId="{C4A38201-0D7A-4FB9-975A-F3909C4868F0}"/>
    <dgm:cxn modelId="{6BC48EEE-0371-4DA8-AC84-423129F49C79}" type="presOf" srcId="{E649250E-48ED-45DC-B657-B2CBDEF7802C}" destId="{D2038935-23CE-4E22-8D30-BF24185AF580}" srcOrd="0" destOrd="0" presId="urn:microsoft.com/office/officeart/2005/8/layout/bList2"/>
    <dgm:cxn modelId="{F5CCC5FD-F596-4E37-B93F-7A3CFF4CAD10}" type="presOf" srcId="{B7EFC14C-53BD-4DBE-8360-23FA8562E82F}" destId="{A206DCE6-BC91-4FCD-B26D-A5F1BA66B7BD}" srcOrd="0" destOrd="2" presId="urn:microsoft.com/office/officeart/2005/8/layout/bList2"/>
    <dgm:cxn modelId="{4E98EE42-2CB6-4A5C-AE47-7A00ECFD7084}" type="presParOf" srcId="{0222428F-544C-4C08-A6CE-5B6CFD33E1A4}" destId="{15791C87-ABFF-4C00-B43E-4285C0F4B923}" srcOrd="0" destOrd="0" presId="urn:microsoft.com/office/officeart/2005/8/layout/bList2"/>
    <dgm:cxn modelId="{A817FCD6-17AB-4A2C-A753-12DA575D849C}" type="presParOf" srcId="{15791C87-ABFF-4C00-B43E-4285C0F4B923}" destId="{D2038935-23CE-4E22-8D30-BF24185AF580}" srcOrd="0" destOrd="0" presId="urn:microsoft.com/office/officeart/2005/8/layout/bList2"/>
    <dgm:cxn modelId="{66A7223F-0FF2-4F45-90B6-AC2C6EABDA5E}" type="presParOf" srcId="{15791C87-ABFF-4C00-B43E-4285C0F4B923}" destId="{D56A2DAB-AC23-471B-9CBD-22EFE502A980}" srcOrd="1" destOrd="0" presId="urn:microsoft.com/office/officeart/2005/8/layout/bList2"/>
    <dgm:cxn modelId="{4D2C0447-63E3-4494-A6E1-6147D4D0AA13}" type="presParOf" srcId="{15791C87-ABFF-4C00-B43E-4285C0F4B923}" destId="{CAF1783D-A0A2-4227-8507-A6CE37468451}" srcOrd="2" destOrd="0" presId="urn:microsoft.com/office/officeart/2005/8/layout/bList2"/>
    <dgm:cxn modelId="{9E280F8C-FE09-4A88-96BC-6A7D98F4B5C8}" type="presParOf" srcId="{15791C87-ABFF-4C00-B43E-4285C0F4B923}" destId="{A016E6A3-F564-4E20-82F3-77D6B71FB753}" srcOrd="3" destOrd="0" presId="urn:microsoft.com/office/officeart/2005/8/layout/bList2"/>
    <dgm:cxn modelId="{712AFB55-DB9D-45C6-B468-CD7880BBF6C9}" type="presParOf" srcId="{0222428F-544C-4C08-A6CE-5B6CFD33E1A4}" destId="{A6029D84-D229-4C0A-9D4F-2C0C7C76FFFF}" srcOrd="1" destOrd="0" presId="urn:microsoft.com/office/officeart/2005/8/layout/bList2"/>
    <dgm:cxn modelId="{231686CA-BB9D-41BD-AD80-26C6891B583E}" type="presParOf" srcId="{0222428F-544C-4C08-A6CE-5B6CFD33E1A4}" destId="{6126E464-86E5-4291-B11A-9B669AF62EAE}" srcOrd="2" destOrd="0" presId="urn:microsoft.com/office/officeart/2005/8/layout/bList2"/>
    <dgm:cxn modelId="{EDE3A098-D14C-4AEA-A342-85C1B5226F6F}" type="presParOf" srcId="{6126E464-86E5-4291-B11A-9B669AF62EAE}" destId="{A206DCE6-BC91-4FCD-B26D-A5F1BA66B7BD}" srcOrd="0" destOrd="0" presId="urn:microsoft.com/office/officeart/2005/8/layout/bList2"/>
    <dgm:cxn modelId="{07EA4940-7398-4906-A6A9-9E77DFFC02F3}" type="presParOf" srcId="{6126E464-86E5-4291-B11A-9B669AF62EAE}" destId="{20F5067B-915B-4E60-9671-26AADA192A84}" srcOrd="1" destOrd="0" presId="urn:microsoft.com/office/officeart/2005/8/layout/bList2"/>
    <dgm:cxn modelId="{5C5AB852-DE4B-4471-AE97-CCF1C7ECE5AE}" type="presParOf" srcId="{6126E464-86E5-4291-B11A-9B669AF62EAE}" destId="{029ED229-38BB-4ED2-BA6E-1BAECD915DA3}" srcOrd="2" destOrd="0" presId="urn:microsoft.com/office/officeart/2005/8/layout/bList2"/>
    <dgm:cxn modelId="{F4DD5012-96E7-4AB9-B092-EF21ED9177E2}" type="presParOf" srcId="{6126E464-86E5-4291-B11A-9B669AF62EAE}" destId="{9CAD7528-5CC1-45D0-9D42-BA4EC42A9D49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97E930-EC52-4729-80C0-E475819BB751}" type="doc">
      <dgm:prSet loTypeId="urn:microsoft.com/office/officeart/2005/8/layout/arrow6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A4A86A20-3EA3-43F9-83C7-D10726EE757F}">
      <dgm:prSet phldrT="[Szöveg]"/>
      <dgm:spPr/>
      <dgm:t>
        <a:bodyPr/>
        <a:lstStyle/>
        <a:p>
          <a:r>
            <a:rPr lang="hu-HU" dirty="0"/>
            <a:t> </a:t>
          </a:r>
        </a:p>
      </dgm:t>
    </dgm:pt>
    <dgm:pt modelId="{A77D8139-59DA-437A-8AD9-9A2E67B47C90}" type="parTrans" cxnId="{5356B2C1-3639-4098-9E82-9691CB533B99}">
      <dgm:prSet/>
      <dgm:spPr/>
      <dgm:t>
        <a:bodyPr/>
        <a:lstStyle/>
        <a:p>
          <a:endParaRPr lang="hu-HU"/>
        </a:p>
      </dgm:t>
    </dgm:pt>
    <dgm:pt modelId="{B215A95C-F1F3-4163-AD6D-9A286282A8CE}" type="sibTrans" cxnId="{5356B2C1-3639-4098-9E82-9691CB533B99}">
      <dgm:prSet/>
      <dgm:spPr/>
      <dgm:t>
        <a:bodyPr/>
        <a:lstStyle/>
        <a:p>
          <a:endParaRPr lang="hu-HU"/>
        </a:p>
      </dgm:t>
    </dgm:pt>
    <dgm:pt modelId="{09F2B4BA-67E7-4294-B75F-EEF802B7FAE7}">
      <dgm:prSet phldrT="[Szöveg]"/>
      <dgm:spPr/>
      <dgm:t>
        <a:bodyPr/>
        <a:lstStyle/>
        <a:p>
          <a:r>
            <a:rPr lang="hu-HU" dirty="0"/>
            <a:t> </a:t>
          </a:r>
        </a:p>
      </dgm:t>
    </dgm:pt>
    <dgm:pt modelId="{582E8C4A-98BE-408F-A1BA-5EB75043C093}" type="parTrans" cxnId="{571A17D8-40A9-406D-AAC1-F9A62E781079}">
      <dgm:prSet/>
      <dgm:spPr/>
      <dgm:t>
        <a:bodyPr/>
        <a:lstStyle/>
        <a:p>
          <a:endParaRPr lang="hu-HU"/>
        </a:p>
      </dgm:t>
    </dgm:pt>
    <dgm:pt modelId="{F55455AC-52E0-45E4-9B7A-53649DFB19D3}" type="sibTrans" cxnId="{571A17D8-40A9-406D-AAC1-F9A62E781079}">
      <dgm:prSet/>
      <dgm:spPr/>
      <dgm:t>
        <a:bodyPr/>
        <a:lstStyle/>
        <a:p>
          <a:endParaRPr lang="hu-HU"/>
        </a:p>
      </dgm:t>
    </dgm:pt>
    <dgm:pt modelId="{E4F0B48B-AC16-470F-A92B-D723085AA2DC}" type="pres">
      <dgm:prSet presAssocID="{F197E930-EC52-4729-80C0-E475819BB751}" presName="compositeShape" presStyleCnt="0">
        <dgm:presLayoutVars>
          <dgm:chMax val="2"/>
          <dgm:dir/>
          <dgm:resizeHandles val="exact"/>
        </dgm:presLayoutVars>
      </dgm:prSet>
      <dgm:spPr/>
    </dgm:pt>
    <dgm:pt modelId="{CF1AC96F-B73E-4DED-9D27-06F884FA3596}" type="pres">
      <dgm:prSet presAssocID="{F197E930-EC52-4729-80C0-E475819BB751}" presName="ribbon" presStyleLbl="node1" presStyleIdx="0" presStyleCnt="1"/>
      <dgm:spPr/>
    </dgm:pt>
    <dgm:pt modelId="{78A6B720-AAE5-4654-8CD2-8D1B370A8C1B}" type="pres">
      <dgm:prSet presAssocID="{F197E930-EC52-4729-80C0-E475819BB751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67D0BF6A-A827-4D9C-BE80-9EDD9BEC064C}" type="pres">
      <dgm:prSet presAssocID="{F197E930-EC52-4729-80C0-E475819BB751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6B77957-1B9D-430F-B8C7-3235FF54ADE6}" type="presOf" srcId="{09F2B4BA-67E7-4294-B75F-EEF802B7FAE7}" destId="{67D0BF6A-A827-4D9C-BE80-9EDD9BEC064C}" srcOrd="0" destOrd="0" presId="urn:microsoft.com/office/officeart/2005/8/layout/arrow6"/>
    <dgm:cxn modelId="{1779A39C-60D2-4753-8156-DCB300817E52}" type="presOf" srcId="{F197E930-EC52-4729-80C0-E475819BB751}" destId="{E4F0B48B-AC16-470F-A92B-D723085AA2DC}" srcOrd="0" destOrd="0" presId="urn:microsoft.com/office/officeart/2005/8/layout/arrow6"/>
    <dgm:cxn modelId="{5356B2C1-3639-4098-9E82-9691CB533B99}" srcId="{F197E930-EC52-4729-80C0-E475819BB751}" destId="{A4A86A20-3EA3-43F9-83C7-D10726EE757F}" srcOrd="0" destOrd="0" parTransId="{A77D8139-59DA-437A-8AD9-9A2E67B47C90}" sibTransId="{B215A95C-F1F3-4163-AD6D-9A286282A8CE}"/>
    <dgm:cxn modelId="{571A17D8-40A9-406D-AAC1-F9A62E781079}" srcId="{F197E930-EC52-4729-80C0-E475819BB751}" destId="{09F2B4BA-67E7-4294-B75F-EEF802B7FAE7}" srcOrd="1" destOrd="0" parTransId="{582E8C4A-98BE-408F-A1BA-5EB75043C093}" sibTransId="{F55455AC-52E0-45E4-9B7A-53649DFB19D3}"/>
    <dgm:cxn modelId="{172CF0EF-8127-47AB-B7E4-C56315BED4AF}" type="presOf" srcId="{A4A86A20-3EA3-43F9-83C7-D10726EE757F}" destId="{78A6B720-AAE5-4654-8CD2-8D1B370A8C1B}" srcOrd="0" destOrd="0" presId="urn:microsoft.com/office/officeart/2005/8/layout/arrow6"/>
    <dgm:cxn modelId="{0931CF4D-F677-4575-A9F3-EA7F3AFECD0A}" type="presParOf" srcId="{E4F0B48B-AC16-470F-A92B-D723085AA2DC}" destId="{CF1AC96F-B73E-4DED-9D27-06F884FA3596}" srcOrd="0" destOrd="0" presId="urn:microsoft.com/office/officeart/2005/8/layout/arrow6"/>
    <dgm:cxn modelId="{CD02AB08-DBBB-4372-A6CB-1EC5BA0C0BF1}" type="presParOf" srcId="{E4F0B48B-AC16-470F-A92B-D723085AA2DC}" destId="{78A6B720-AAE5-4654-8CD2-8D1B370A8C1B}" srcOrd="1" destOrd="0" presId="urn:microsoft.com/office/officeart/2005/8/layout/arrow6"/>
    <dgm:cxn modelId="{E3535E2D-F961-4435-9BA2-188BD874CCE5}" type="presParOf" srcId="{E4F0B48B-AC16-470F-A92B-D723085AA2DC}" destId="{67D0BF6A-A827-4D9C-BE80-9EDD9BEC064C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8EAAC3-21A4-45D5-833F-343467FA1E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9385AC70-32A9-40A8-9E53-2AEB82ECE450}">
      <dgm:prSet phldrT="[Szöveg]"/>
      <dgm:spPr/>
      <dgm:t>
        <a:bodyPr/>
        <a:lstStyle/>
        <a:p>
          <a:r>
            <a:rPr lang="hu-HU" dirty="0"/>
            <a:t>Nagyon sok az adat, hogyan tároljuk?</a:t>
          </a:r>
        </a:p>
      </dgm:t>
    </dgm:pt>
    <dgm:pt modelId="{D6A92735-74CE-4479-A6A5-19DB821B6266}" type="parTrans" cxnId="{85E4E48E-10A4-494A-9FC2-718658AC8186}">
      <dgm:prSet/>
      <dgm:spPr/>
      <dgm:t>
        <a:bodyPr/>
        <a:lstStyle/>
        <a:p>
          <a:endParaRPr lang="hu-HU"/>
        </a:p>
      </dgm:t>
    </dgm:pt>
    <dgm:pt modelId="{E9E224E9-7175-4857-B0B0-A94F03CA55E8}" type="sibTrans" cxnId="{85E4E48E-10A4-494A-9FC2-718658AC8186}">
      <dgm:prSet/>
      <dgm:spPr/>
      <dgm:t>
        <a:bodyPr/>
        <a:lstStyle/>
        <a:p>
          <a:endParaRPr lang="hu-HU"/>
        </a:p>
      </dgm:t>
    </dgm:pt>
    <dgm:pt modelId="{FAF118E0-577E-41B9-B077-6E8456402A4D}">
      <dgm:prSet/>
      <dgm:spPr/>
      <dgm:t>
        <a:bodyPr/>
        <a:lstStyle/>
        <a:p>
          <a:r>
            <a:rPr lang="hu-HU" dirty="0"/>
            <a:t>Egy számítógépen</a:t>
          </a:r>
        </a:p>
      </dgm:t>
    </dgm:pt>
    <dgm:pt modelId="{2456F8AC-20C1-4807-9B1E-D7DAF51D9E1C}" type="parTrans" cxnId="{CF83118D-4A6C-47BC-905F-2E82FC726352}">
      <dgm:prSet/>
      <dgm:spPr/>
      <dgm:t>
        <a:bodyPr/>
        <a:lstStyle/>
        <a:p>
          <a:endParaRPr lang="hu-HU"/>
        </a:p>
      </dgm:t>
    </dgm:pt>
    <dgm:pt modelId="{6A6CA627-F9A0-41C5-B33A-72357481C212}" type="sibTrans" cxnId="{CF83118D-4A6C-47BC-905F-2E82FC726352}">
      <dgm:prSet/>
      <dgm:spPr/>
      <dgm:t>
        <a:bodyPr/>
        <a:lstStyle/>
        <a:p>
          <a:endParaRPr lang="hu-HU"/>
        </a:p>
      </dgm:t>
    </dgm:pt>
    <dgm:pt modelId="{DD230BCA-C065-46F1-97A2-3E68DEF338A2}">
      <dgm:prSet/>
      <dgm:spPr/>
      <dgm:t>
        <a:bodyPr/>
        <a:lstStyle/>
        <a:p>
          <a:r>
            <a:rPr lang="hu-HU"/>
            <a:t>Több számítógépen</a:t>
          </a:r>
          <a:endParaRPr lang="hu-HU" dirty="0"/>
        </a:p>
      </dgm:t>
    </dgm:pt>
    <dgm:pt modelId="{CFF68759-E292-4545-8B6C-5FF4F7560001}" type="parTrans" cxnId="{B1B93D4E-D603-4992-A397-F8F3A0DE9DE0}">
      <dgm:prSet/>
      <dgm:spPr/>
      <dgm:t>
        <a:bodyPr/>
        <a:lstStyle/>
        <a:p>
          <a:endParaRPr lang="hu-HU"/>
        </a:p>
      </dgm:t>
    </dgm:pt>
    <dgm:pt modelId="{2FBB0645-7561-416A-9FA4-6B77E02F154D}" type="sibTrans" cxnId="{B1B93D4E-D603-4992-A397-F8F3A0DE9DE0}">
      <dgm:prSet/>
      <dgm:spPr/>
      <dgm:t>
        <a:bodyPr/>
        <a:lstStyle/>
        <a:p>
          <a:endParaRPr lang="hu-HU"/>
        </a:p>
      </dgm:t>
    </dgm:pt>
    <dgm:pt modelId="{45572131-F2C2-424F-8236-83B0C14AC5DB}">
      <dgm:prSet/>
      <dgm:spPr/>
      <dgm:t>
        <a:bodyPr/>
        <a:lstStyle/>
        <a:p>
          <a:r>
            <a:rPr lang="hu-HU"/>
            <a:t>Párhuzamos munkavégzés</a:t>
          </a:r>
          <a:endParaRPr lang="hu-HU" dirty="0"/>
        </a:p>
      </dgm:t>
    </dgm:pt>
    <dgm:pt modelId="{71A07022-7FC0-437A-8E30-FED8DD5D48C0}" type="parTrans" cxnId="{3C288C6D-491F-40AA-A327-B129D7B81560}">
      <dgm:prSet/>
      <dgm:spPr/>
      <dgm:t>
        <a:bodyPr/>
        <a:lstStyle/>
        <a:p>
          <a:endParaRPr lang="hu-HU"/>
        </a:p>
      </dgm:t>
    </dgm:pt>
    <dgm:pt modelId="{1442BFA2-BC3C-44C2-A549-A54FE22CA6DF}" type="sibTrans" cxnId="{3C288C6D-491F-40AA-A327-B129D7B81560}">
      <dgm:prSet/>
      <dgm:spPr/>
      <dgm:t>
        <a:bodyPr/>
        <a:lstStyle/>
        <a:p>
          <a:endParaRPr lang="hu-HU"/>
        </a:p>
      </dgm:t>
    </dgm:pt>
    <dgm:pt modelId="{EBF004B5-0305-4DA1-89B5-00CFFB763D1E}" type="pres">
      <dgm:prSet presAssocID="{598EAAC3-21A4-45D5-833F-343467FA1EC2}" presName="linear" presStyleCnt="0">
        <dgm:presLayoutVars>
          <dgm:animLvl val="lvl"/>
          <dgm:resizeHandles val="exact"/>
        </dgm:presLayoutVars>
      </dgm:prSet>
      <dgm:spPr/>
    </dgm:pt>
    <dgm:pt modelId="{12D0A9AC-9FF3-42F7-9690-D89634BADB60}" type="pres">
      <dgm:prSet presAssocID="{9385AC70-32A9-40A8-9E53-2AEB82ECE4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265ADA2-ACD7-47BB-ABEC-EAE7F65B590A}" type="pres">
      <dgm:prSet presAssocID="{9385AC70-32A9-40A8-9E53-2AEB82ECE450}" presName="childText" presStyleLbl="revTx" presStyleIdx="0" presStyleCnt="1">
        <dgm:presLayoutVars>
          <dgm:bulletEnabled val="1"/>
        </dgm:presLayoutVars>
      </dgm:prSet>
      <dgm:spPr/>
    </dgm:pt>
    <dgm:pt modelId="{565FC1BE-6447-4366-91D7-C3377695D978}" type="pres">
      <dgm:prSet presAssocID="{45572131-F2C2-424F-8236-83B0C14AC5D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6D00418-7FEA-4230-8FBE-5E9E36C44713}" type="presOf" srcId="{FAF118E0-577E-41B9-B077-6E8456402A4D}" destId="{8265ADA2-ACD7-47BB-ABEC-EAE7F65B590A}" srcOrd="0" destOrd="0" presId="urn:microsoft.com/office/officeart/2005/8/layout/vList2"/>
    <dgm:cxn modelId="{3C288C6D-491F-40AA-A327-B129D7B81560}" srcId="{598EAAC3-21A4-45D5-833F-343467FA1EC2}" destId="{45572131-F2C2-424F-8236-83B0C14AC5DB}" srcOrd="1" destOrd="0" parTransId="{71A07022-7FC0-437A-8E30-FED8DD5D48C0}" sibTransId="{1442BFA2-BC3C-44C2-A549-A54FE22CA6DF}"/>
    <dgm:cxn modelId="{B1B93D4E-D603-4992-A397-F8F3A0DE9DE0}" srcId="{9385AC70-32A9-40A8-9E53-2AEB82ECE450}" destId="{DD230BCA-C065-46F1-97A2-3E68DEF338A2}" srcOrd="1" destOrd="0" parTransId="{CFF68759-E292-4545-8B6C-5FF4F7560001}" sibTransId="{2FBB0645-7561-416A-9FA4-6B77E02F154D}"/>
    <dgm:cxn modelId="{CF83118D-4A6C-47BC-905F-2E82FC726352}" srcId="{9385AC70-32A9-40A8-9E53-2AEB82ECE450}" destId="{FAF118E0-577E-41B9-B077-6E8456402A4D}" srcOrd="0" destOrd="0" parTransId="{2456F8AC-20C1-4807-9B1E-D7DAF51D9E1C}" sibTransId="{6A6CA627-F9A0-41C5-B33A-72357481C212}"/>
    <dgm:cxn modelId="{85E4E48E-10A4-494A-9FC2-718658AC8186}" srcId="{598EAAC3-21A4-45D5-833F-343467FA1EC2}" destId="{9385AC70-32A9-40A8-9E53-2AEB82ECE450}" srcOrd="0" destOrd="0" parTransId="{D6A92735-74CE-4479-A6A5-19DB821B6266}" sibTransId="{E9E224E9-7175-4857-B0B0-A94F03CA55E8}"/>
    <dgm:cxn modelId="{A3D441C1-8157-4742-9281-60B8C32245B0}" type="presOf" srcId="{598EAAC3-21A4-45D5-833F-343467FA1EC2}" destId="{EBF004B5-0305-4DA1-89B5-00CFFB763D1E}" srcOrd="0" destOrd="0" presId="urn:microsoft.com/office/officeart/2005/8/layout/vList2"/>
    <dgm:cxn modelId="{088A49CD-D6BC-429F-97BA-C909A319BB1F}" type="presOf" srcId="{DD230BCA-C065-46F1-97A2-3E68DEF338A2}" destId="{8265ADA2-ACD7-47BB-ABEC-EAE7F65B590A}" srcOrd="0" destOrd="1" presId="urn:microsoft.com/office/officeart/2005/8/layout/vList2"/>
    <dgm:cxn modelId="{8005A6DB-DB71-4F47-B84B-37B65CA02B00}" type="presOf" srcId="{9385AC70-32A9-40A8-9E53-2AEB82ECE450}" destId="{12D0A9AC-9FF3-42F7-9690-D89634BADB60}" srcOrd="0" destOrd="0" presId="urn:microsoft.com/office/officeart/2005/8/layout/vList2"/>
    <dgm:cxn modelId="{4A6F3DE2-1DF3-4A83-9A6A-0AA0DED9C663}" type="presOf" srcId="{45572131-F2C2-424F-8236-83B0C14AC5DB}" destId="{565FC1BE-6447-4366-91D7-C3377695D978}" srcOrd="0" destOrd="0" presId="urn:microsoft.com/office/officeart/2005/8/layout/vList2"/>
    <dgm:cxn modelId="{FC5C665F-FBF3-4E06-88AE-08F443227B78}" type="presParOf" srcId="{EBF004B5-0305-4DA1-89B5-00CFFB763D1E}" destId="{12D0A9AC-9FF3-42F7-9690-D89634BADB60}" srcOrd="0" destOrd="0" presId="urn:microsoft.com/office/officeart/2005/8/layout/vList2"/>
    <dgm:cxn modelId="{48C519A7-7CF9-4A68-8FA6-518C1EE15344}" type="presParOf" srcId="{EBF004B5-0305-4DA1-89B5-00CFFB763D1E}" destId="{8265ADA2-ACD7-47BB-ABEC-EAE7F65B590A}" srcOrd="1" destOrd="0" presId="urn:microsoft.com/office/officeart/2005/8/layout/vList2"/>
    <dgm:cxn modelId="{BA56A638-36E6-4851-83A3-9A1C99830AB1}" type="presParOf" srcId="{EBF004B5-0305-4DA1-89B5-00CFFB763D1E}" destId="{565FC1BE-6447-4366-91D7-C3377695D97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B1EFA9-601D-423F-8053-DC58746FD69E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72D6BF2-6FDD-45EB-A697-DC7B5F13E1E5}">
      <dgm:prSet phldrT="[Szöveg]"/>
      <dgm:spPr/>
      <dgm:t>
        <a:bodyPr/>
        <a:lstStyle/>
        <a:p>
          <a:r>
            <a:rPr lang="hu-HU" dirty="0"/>
            <a:t>Éltípusok</a:t>
          </a:r>
        </a:p>
      </dgm:t>
    </dgm:pt>
    <dgm:pt modelId="{50277481-5726-43BD-969E-57938061ACBA}" type="parTrans" cxnId="{2F957D46-F614-409E-A807-14A40F1DB893}">
      <dgm:prSet/>
      <dgm:spPr/>
      <dgm:t>
        <a:bodyPr/>
        <a:lstStyle/>
        <a:p>
          <a:endParaRPr lang="hu-HU"/>
        </a:p>
      </dgm:t>
    </dgm:pt>
    <dgm:pt modelId="{847593B1-080D-473A-B0BA-85EAF44D7332}" type="sibTrans" cxnId="{2F957D46-F614-409E-A807-14A40F1DB893}">
      <dgm:prSet/>
      <dgm:spPr/>
      <dgm:t>
        <a:bodyPr/>
        <a:lstStyle/>
        <a:p>
          <a:endParaRPr lang="hu-HU"/>
        </a:p>
      </dgm:t>
    </dgm:pt>
    <dgm:pt modelId="{B9362072-3311-4428-9E6A-8831D7D0A005}">
      <dgm:prSet phldrT="[Szöveg]"/>
      <dgm:spPr/>
      <dgm:t>
        <a:bodyPr/>
        <a:lstStyle/>
        <a:p>
          <a:r>
            <a:rPr lang="hu-HU" dirty="0"/>
            <a:t>megengedett</a:t>
          </a:r>
        </a:p>
      </dgm:t>
    </dgm:pt>
    <dgm:pt modelId="{D6CD0736-7A20-487F-97A7-AA04BFA49C24}" type="parTrans" cxnId="{B74C891F-6B05-441D-8793-5D1931ABE152}">
      <dgm:prSet/>
      <dgm:spPr/>
      <dgm:t>
        <a:bodyPr/>
        <a:lstStyle/>
        <a:p>
          <a:endParaRPr lang="hu-HU"/>
        </a:p>
      </dgm:t>
    </dgm:pt>
    <dgm:pt modelId="{DEDAFECF-30BF-4FF5-9949-670E752CE41E}" type="sibTrans" cxnId="{B74C891F-6B05-441D-8793-5D1931ABE152}">
      <dgm:prSet/>
      <dgm:spPr/>
      <dgm:t>
        <a:bodyPr/>
        <a:lstStyle/>
        <a:p>
          <a:endParaRPr lang="hu-HU"/>
        </a:p>
      </dgm:t>
    </dgm:pt>
    <dgm:pt modelId="{9A48A030-7D00-4B3E-9BF7-FFB40F80CF97}">
      <dgm:prSet phldrT="[Szöveg]"/>
      <dgm:spPr/>
      <dgm:t>
        <a:bodyPr/>
        <a:lstStyle/>
        <a:p>
          <a:r>
            <a:rPr lang="hu-HU" dirty="0"/>
            <a:t>Többszörös élek</a:t>
          </a:r>
        </a:p>
      </dgm:t>
    </dgm:pt>
    <dgm:pt modelId="{4D781877-AAC0-495A-B1D3-63A0E3CEF1A5}" type="parTrans" cxnId="{40D12623-DD0E-48CE-8CDC-C746F58E7B7C}">
      <dgm:prSet/>
      <dgm:spPr/>
      <dgm:t>
        <a:bodyPr/>
        <a:lstStyle/>
        <a:p>
          <a:endParaRPr lang="hu-HU"/>
        </a:p>
      </dgm:t>
    </dgm:pt>
    <dgm:pt modelId="{751FB0A0-B8A7-4681-8180-659F0B6ADBC2}" type="sibTrans" cxnId="{40D12623-DD0E-48CE-8CDC-C746F58E7B7C}">
      <dgm:prSet/>
      <dgm:spPr/>
      <dgm:t>
        <a:bodyPr/>
        <a:lstStyle/>
        <a:p>
          <a:endParaRPr lang="hu-HU"/>
        </a:p>
      </dgm:t>
    </dgm:pt>
    <dgm:pt modelId="{B8906EE9-2BE9-4CAF-9635-075E482CB56F}">
      <dgm:prSet phldrT="[Szöveg]"/>
      <dgm:spPr/>
      <dgm:t>
        <a:bodyPr/>
        <a:lstStyle/>
        <a:p>
          <a:r>
            <a:rPr lang="hu-HU" dirty="0"/>
            <a:t>megengedett</a:t>
          </a:r>
        </a:p>
      </dgm:t>
    </dgm:pt>
    <dgm:pt modelId="{19E1CF0D-B190-4AE8-B341-46B1DADB1237}" type="parTrans" cxnId="{2132D690-F09F-40DF-BD6E-BB14434C7A85}">
      <dgm:prSet/>
      <dgm:spPr/>
      <dgm:t>
        <a:bodyPr/>
        <a:lstStyle/>
        <a:p>
          <a:endParaRPr lang="hu-HU"/>
        </a:p>
      </dgm:t>
    </dgm:pt>
    <dgm:pt modelId="{E12C4088-4BC6-4822-8FA1-6E358F61181C}" type="sibTrans" cxnId="{2132D690-F09F-40DF-BD6E-BB14434C7A85}">
      <dgm:prSet/>
      <dgm:spPr/>
      <dgm:t>
        <a:bodyPr/>
        <a:lstStyle/>
        <a:p>
          <a:endParaRPr lang="hu-HU"/>
        </a:p>
      </dgm:t>
    </dgm:pt>
    <dgm:pt modelId="{6A4014FC-AB5A-46DF-9A26-FAF28BA49FE0}" type="pres">
      <dgm:prSet presAssocID="{1DB1EFA9-601D-423F-8053-DC58746FD69E}" presName="linear" presStyleCnt="0">
        <dgm:presLayoutVars>
          <dgm:animLvl val="lvl"/>
          <dgm:resizeHandles val="exact"/>
        </dgm:presLayoutVars>
      </dgm:prSet>
      <dgm:spPr/>
    </dgm:pt>
    <dgm:pt modelId="{07F421A0-0C4D-40B0-BD2F-C63ACFFB375B}" type="pres">
      <dgm:prSet presAssocID="{272D6BF2-6FDD-45EB-A697-DC7B5F13E1E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6026E42-CDAD-4158-B8F5-FFE59E2D979E}" type="pres">
      <dgm:prSet presAssocID="{272D6BF2-6FDD-45EB-A697-DC7B5F13E1E5}" presName="childText" presStyleLbl="revTx" presStyleIdx="0" presStyleCnt="2">
        <dgm:presLayoutVars>
          <dgm:bulletEnabled val="1"/>
        </dgm:presLayoutVars>
      </dgm:prSet>
      <dgm:spPr/>
    </dgm:pt>
    <dgm:pt modelId="{0A3E171A-6C62-4988-B7C9-D400395BB7A0}" type="pres">
      <dgm:prSet presAssocID="{9A48A030-7D00-4B3E-9BF7-FFB40F80CF9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6A91E81-9FA7-4A82-A804-A1F870CDFEDD}" type="pres">
      <dgm:prSet presAssocID="{9A48A030-7D00-4B3E-9BF7-FFB40F80CF9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4BDA113-B12D-4180-9869-4233F5E2313C}" type="presOf" srcId="{B9362072-3311-4428-9E6A-8831D7D0A005}" destId="{86026E42-CDAD-4158-B8F5-FFE59E2D979E}" srcOrd="0" destOrd="0" presId="urn:microsoft.com/office/officeart/2005/8/layout/vList2"/>
    <dgm:cxn modelId="{3C1DEB15-1AD0-4244-9016-37111FC1A38F}" type="presOf" srcId="{1DB1EFA9-601D-423F-8053-DC58746FD69E}" destId="{6A4014FC-AB5A-46DF-9A26-FAF28BA49FE0}" srcOrd="0" destOrd="0" presId="urn:microsoft.com/office/officeart/2005/8/layout/vList2"/>
    <dgm:cxn modelId="{B74C891F-6B05-441D-8793-5D1931ABE152}" srcId="{272D6BF2-6FDD-45EB-A697-DC7B5F13E1E5}" destId="{B9362072-3311-4428-9E6A-8831D7D0A005}" srcOrd="0" destOrd="0" parTransId="{D6CD0736-7A20-487F-97A7-AA04BFA49C24}" sibTransId="{DEDAFECF-30BF-4FF5-9949-670E752CE41E}"/>
    <dgm:cxn modelId="{40D12623-DD0E-48CE-8CDC-C746F58E7B7C}" srcId="{1DB1EFA9-601D-423F-8053-DC58746FD69E}" destId="{9A48A030-7D00-4B3E-9BF7-FFB40F80CF97}" srcOrd="1" destOrd="0" parTransId="{4D781877-AAC0-495A-B1D3-63A0E3CEF1A5}" sibTransId="{751FB0A0-B8A7-4681-8180-659F0B6ADBC2}"/>
    <dgm:cxn modelId="{2F957D46-F614-409E-A807-14A40F1DB893}" srcId="{1DB1EFA9-601D-423F-8053-DC58746FD69E}" destId="{272D6BF2-6FDD-45EB-A697-DC7B5F13E1E5}" srcOrd="0" destOrd="0" parTransId="{50277481-5726-43BD-969E-57938061ACBA}" sibTransId="{847593B1-080D-473A-B0BA-85EAF44D7332}"/>
    <dgm:cxn modelId="{314FA650-1E2F-40DF-9629-8A88D59DA5ED}" type="presOf" srcId="{9A48A030-7D00-4B3E-9BF7-FFB40F80CF97}" destId="{0A3E171A-6C62-4988-B7C9-D400395BB7A0}" srcOrd="0" destOrd="0" presId="urn:microsoft.com/office/officeart/2005/8/layout/vList2"/>
    <dgm:cxn modelId="{5A48C083-FA6E-46D4-9CE8-37E980B4F647}" type="presOf" srcId="{B8906EE9-2BE9-4CAF-9635-075E482CB56F}" destId="{36A91E81-9FA7-4A82-A804-A1F870CDFEDD}" srcOrd="0" destOrd="0" presId="urn:microsoft.com/office/officeart/2005/8/layout/vList2"/>
    <dgm:cxn modelId="{2132D690-F09F-40DF-BD6E-BB14434C7A85}" srcId="{9A48A030-7D00-4B3E-9BF7-FFB40F80CF97}" destId="{B8906EE9-2BE9-4CAF-9635-075E482CB56F}" srcOrd="0" destOrd="0" parTransId="{19E1CF0D-B190-4AE8-B341-46B1DADB1237}" sibTransId="{E12C4088-4BC6-4822-8FA1-6E358F61181C}"/>
    <dgm:cxn modelId="{C2FAA898-51F1-4830-B04A-15CCE46CD99B}" type="presOf" srcId="{272D6BF2-6FDD-45EB-A697-DC7B5F13E1E5}" destId="{07F421A0-0C4D-40B0-BD2F-C63ACFFB375B}" srcOrd="0" destOrd="0" presId="urn:microsoft.com/office/officeart/2005/8/layout/vList2"/>
    <dgm:cxn modelId="{5353E97A-EA7E-4776-AFF0-6CEF0411B517}" type="presParOf" srcId="{6A4014FC-AB5A-46DF-9A26-FAF28BA49FE0}" destId="{07F421A0-0C4D-40B0-BD2F-C63ACFFB375B}" srcOrd="0" destOrd="0" presId="urn:microsoft.com/office/officeart/2005/8/layout/vList2"/>
    <dgm:cxn modelId="{7D8CBA63-42AF-4A9F-AEA3-F8AD69F4291B}" type="presParOf" srcId="{6A4014FC-AB5A-46DF-9A26-FAF28BA49FE0}" destId="{86026E42-CDAD-4158-B8F5-FFE59E2D979E}" srcOrd="1" destOrd="0" presId="urn:microsoft.com/office/officeart/2005/8/layout/vList2"/>
    <dgm:cxn modelId="{4449094C-9AFA-48D9-9CC6-A9A6952828F4}" type="presParOf" srcId="{6A4014FC-AB5A-46DF-9A26-FAF28BA49FE0}" destId="{0A3E171A-6C62-4988-B7C9-D400395BB7A0}" srcOrd="2" destOrd="0" presId="urn:microsoft.com/office/officeart/2005/8/layout/vList2"/>
    <dgm:cxn modelId="{369C1310-C23B-468A-88A0-1BEDE412E696}" type="presParOf" srcId="{6A4014FC-AB5A-46DF-9A26-FAF28BA49FE0}" destId="{36A91E81-9FA7-4A82-A804-A1F870CDFED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FDFB92-DA90-4603-B137-DF59872FA1A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B5D4D688-5154-4180-8189-91FB89026DFF}">
      <dgm:prSet phldrT="[Szöveg]"/>
      <dgm:spPr/>
      <dgm:t>
        <a:bodyPr/>
        <a:lstStyle/>
        <a:p>
          <a:r>
            <a:rPr lang="hu-HU"/>
            <a:t>Java implementáció elérhető</a:t>
          </a:r>
          <a:endParaRPr lang="hu-HU" dirty="0"/>
        </a:p>
      </dgm:t>
    </dgm:pt>
    <dgm:pt modelId="{0BB4F093-4F8B-4735-B1B3-64059E81D638}" type="parTrans" cxnId="{2A56A2FF-6D59-4CB6-B1EC-9B0A253F0A6D}">
      <dgm:prSet/>
      <dgm:spPr/>
      <dgm:t>
        <a:bodyPr/>
        <a:lstStyle/>
        <a:p>
          <a:endParaRPr lang="hu-HU"/>
        </a:p>
      </dgm:t>
    </dgm:pt>
    <dgm:pt modelId="{5283D752-A43A-45D4-AFC6-27D3EDC18E48}" type="sibTrans" cxnId="{2A56A2FF-6D59-4CB6-B1EC-9B0A253F0A6D}">
      <dgm:prSet/>
      <dgm:spPr/>
      <dgm:t>
        <a:bodyPr/>
        <a:lstStyle/>
        <a:p>
          <a:endParaRPr lang="hu-HU"/>
        </a:p>
      </dgm:t>
    </dgm:pt>
    <dgm:pt modelId="{DB12BD83-921E-4F66-89F2-100C974BC26B}">
      <dgm:prSet/>
      <dgm:spPr/>
      <dgm:t>
        <a:bodyPr/>
        <a:lstStyle/>
        <a:p>
          <a:r>
            <a:rPr lang="hu-HU"/>
            <a:t>Probléma: skálázhatóság</a:t>
          </a:r>
          <a:endParaRPr lang="hu-HU" dirty="0"/>
        </a:p>
      </dgm:t>
    </dgm:pt>
    <dgm:pt modelId="{803536B5-5D87-41BD-8DCA-CE04F0E87633}" type="parTrans" cxnId="{B2876DFE-E418-4B0B-ADD3-903531402BB5}">
      <dgm:prSet/>
      <dgm:spPr/>
      <dgm:t>
        <a:bodyPr/>
        <a:lstStyle/>
        <a:p>
          <a:endParaRPr lang="hu-HU"/>
        </a:p>
      </dgm:t>
    </dgm:pt>
    <dgm:pt modelId="{4B3CE59D-201C-45F5-91C3-F91EF2876780}" type="sibTrans" cxnId="{B2876DFE-E418-4B0B-ADD3-903531402BB5}">
      <dgm:prSet/>
      <dgm:spPr/>
      <dgm:t>
        <a:bodyPr/>
        <a:lstStyle/>
        <a:p>
          <a:endParaRPr lang="hu-HU"/>
        </a:p>
      </dgm:t>
    </dgm:pt>
    <dgm:pt modelId="{F09B11C2-C067-4AD1-BB02-BA03853CC59B}">
      <dgm:prSet/>
      <dgm:spPr/>
      <dgm:t>
        <a:bodyPr/>
        <a:lstStyle/>
        <a:p>
          <a:r>
            <a:rPr lang="hu-HU"/>
            <a:t>Metrikák:</a:t>
          </a:r>
          <a:endParaRPr lang="hu-HU" dirty="0"/>
        </a:p>
      </dgm:t>
    </dgm:pt>
    <dgm:pt modelId="{F0E44E8A-3C0F-4710-95D7-39D9CE375DE9}" type="parTrans" cxnId="{411375D1-99B5-4CA8-B1E8-E60FA7A11121}">
      <dgm:prSet/>
      <dgm:spPr/>
      <dgm:t>
        <a:bodyPr/>
        <a:lstStyle/>
        <a:p>
          <a:endParaRPr lang="hu-HU"/>
        </a:p>
      </dgm:t>
    </dgm:pt>
    <dgm:pt modelId="{80D73BF9-F4DC-4FAE-AD19-24C19383A2AC}" type="sibTrans" cxnId="{411375D1-99B5-4CA8-B1E8-E60FA7A11121}">
      <dgm:prSet/>
      <dgm:spPr/>
      <dgm:t>
        <a:bodyPr/>
        <a:lstStyle/>
        <a:p>
          <a:endParaRPr lang="hu-HU"/>
        </a:p>
      </dgm:t>
    </dgm:pt>
    <dgm:pt modelId="{E7AD4F51-8EFF-4C5A-8D69-E4C308F81DCC}">
      <dgm:prSet/>
      <dgm:spPr/>
      <dgm:t>
        <a:bodyPr/>
        <a:lstStyle/>
        <a:p>
          <a:r>
            <a:rPr lang="hu-HU"/>
            <a:t>Dimensional degree</a:t>
          </a:r>
          <a:endParaRPr lang="hu-HU" dirty="0"/>
        </a:p>
      </dgm:t>
    </dgm:pt>
    <dgm:pt modelId="{991DCF89-02D9-438F-A385-813CCDA0D597}" type="parTrans" cxnId="{DDA24B2E-957A-4EF8-8637-D48B329CE211}">
      <dgm:prSet/>
      <dgm:spPr/>
      <dgm:t>
        <a:bodyPr/>
        <a:lstStyle/>
        <a:p>
          <a:endParaRPr lang="hu-HU"/>
        </a:p>
      </dgm:t>
    </dgm:pt>
    <dgm:pt modelId="{FABB6EEC-768D-4E3E-B4D4-25B51B946920}" type="sibTrans" cxnId="{DDA24B2E-957A-4EF8-8637-D48B329CE211}">
      <dgm:prSet/>
      <dgm:spPr/>
      <dgm:t>
        <a:bodyPr/>
        <a:lstStyle/>
        <a:p>
          <a:endParaRPr lang="hu-HU"/>
        </a:p>
      </dgm:t>
    </dgm:pt>
    <dgm:pt modelId="{BFDD911C-39DB-4539-94C4-5EFE12427D00}">
      <dgm:prSet/>
      <dgm:spPr/>
      <dgm:t>
        <a:bodyPr/>
        <a:lstStyle/>
        <a:p>
          <a:r>
            <a:rPr lang="hu-HU" dirty="0" err="1"/>
            <a:t>Node</a:t>
          </a:r>
          <a:r>
            <a:rPr lang="hu-HU" dirty="0"/>
            <a:t> </a:t>
          </a:r>
          <a:r>
            <a:rPr lang="hu-HU" dirty="0" err="1"/>
            <a:t>dimension</a:t>
          </a:r>
          <a:r>
            <a:rPr lang="hu-HU" dirty="0"/>
            <a:t> </a:t>
          </a:r>
          <a:r>
            <a:rPr lang="hu-HU" dirty="0" err="1"/>
            <a:t>acitivity</a:t>
          </a:r>
          <a:endParaRPr lang="hu-HU" dirty="0"/>
        </a:p>
      </dgm:t>
    </dgm:pt>
    <dgm:pt modelId="{E1819BD7-5B8F-447C-BED8-DC263F92B3B5}" type="parTrans" cxnId="{6F1DBBBC-3D6F-4357-A8BC-54953F37DA7B}">
      <dgm:prSet/>
      <dgm:spPr/>
      <dgm:t>
        <a:bodyPr/>
        <a:lstStyle/>
        <a:p>
          <a:endParaRPr lang="hu-HU"/>
        </a:p>
      </dgm:t>
    </dgm:pt>
    <dgm:pt modelId="{8D49F6D4-96EB-4BF0-9046-823E4F6330AC}" type="sibTrans" cxnId="{6F1DBBBC-3D6F-4357-A8BC-54953F37DA7B}">
      <dgm:prSet/>
      <dgm:spPr/>
      <dgm:t>
        <a:bodyPr/>
        <a:lstStyle/>
        <a:p>
          <a:endParaRPr lang="hu-HU"/>
        </a:p>
      </dgm:t>
    </dgm:pt>
    <dgm:pt modelId="{C1BEBFD3-DA8A-46AC-A067-B918CDAF4164}">
      <dgm:prSet/>
      <dgm:spPr/>
      <dgm:t>
        <a:bodyPr/>
        <a:lstStyle/>
        <a:p>
          <a:r>
            <a:rPr lang="hu-HU" dirty="0"/>
            <a:t>…</a:t>
          </a:r>
        </a:p>
      </dgm:t>
    </dgm:pt>
    <dgm:pt modelId="{41DC157D-54BC-4815-ABC7-C2940EEA97B8}" type="parTrans" cxnId="{FC94407F-D0B4-4778-B6BE-2A7FE12FCCCA}">
      <dgm:prSet/>
      <dgm:spPr/>
      <dgm:t>
        <a:bodyPr/>
        <a:lstStyle/>
        <a:p>
          <a:endParaRPr lang="hu-HU"/>
        </a:p>
      </dgm:t>
    </dgm:pt>
    <dgm:pt modelId="{B1028198-4E1A-4AA2-BBF0-8EFA7D989D4A}" type="sibTrans" cxnId="{FC94407F-D0B4-4778-B6BE-2A7FE12FCCCA}">
      <dgm:prSet/>
      <dgm:spPr/>
      <dgm:t>
        <a:bodyPr/>
        <a:lstStyle/>
        <a:p>
          <a:endParaRPr lang="hu-HU"/>
        </a:p>
      </dgm:t>
    </dgm:pt>
    <dgm:pt modelId="{9B283426-E061-47C0-B862-485A1F449A23}" type="pres">
      <dgm:prSet presAssocID="{7AFDFB92-DA90-4603-B137-DF59872FA1AB}" presName="linear" presStyleCnt="0">
        <dgm:presLayoutVars>
          <dgm:dir/>
          <dgm:animLvl val="lvl"/>
          <dgm:resizeHandles val="exact"/>
        </dgm:presLayoutVars>
      </dgm:prSet>
      <dgm:spPr/>
    </dgm:pt>
    <dgm:pt modelId="{12F0C820-872E-4B79-953C-1F4326662DCF}" type="pres">
      <dgm:prSet presAssocID="{B5D4D688-5154-4180-8189-91FB89026DFF}" presName="parentLin" presStyleCnt="0"/>
      <dgm:spPr/>
    </dgm:pt>
    <dgm:pt modelId="{8685832C-DFE0-4A94-8E07-B09C6AEC4C06}" type="pres">
      <dgm:prSet presAssocID="{B5D4D688-5154-4180-8189-91FB89026DFF}" presName="parentLeftMargin" presStyleLbl="node1" presStyleIdx="0" presStyleCnt="3"/>
      <dgm:spPr/>
    </dgm:pt>
    <dgm:pt modelId="{A96EBC1E-7C83-4843-AAF7-9FE29B0E9651}" type="pres">
      <dgm:prSet presAssocID="{B5D4D688-5154-4180-8189-91FB89026DF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6191BD2-B5F5-4EC1-A67C-42BFF4EC72ED}" type="pres">
      <dgm:prSet presAssocID="{B5D4D688-5154-4180-8189-91FB89026DFF}" presName="negativeSpace" presStyleCnt="0"/>
      <dgm:spPr/>
    </dgm:pt>
    <dgm:pt modelId="{832DCE5E-8110-4278-9FED-B9B6651BB361}" type="pres">
      <dgm:prSet presAssocID="{B5D4D688-5154-4180-8189-91FB89026DFF}" presName="childText" presStyleLbl="conFgAcc1" presStyleIdx="0" presStyleCnt="3">
        <dgm:presLayoutVars>
          <dgm:bulletEnabled val="1"/>
        </dgm:presLayoutVars>
      </dgm:prSet>
      <dgm:spPr/>
    </dgm:pt>
    <dgm:pt modelId="{F93875D3-17A7-472B-ACC0-A20E3A235ACA}" type="pres">
      <dgm:prSet presAssocID="{5283D752-A43A-45D4-AFC6-27D3EDC18E48}" presName="spaceBetweenRectangles" presStyleCnt="0"/>
      <dgm:spPr/>
    </dgm:pt>
    <dgm:pt modelId="{65E1E862-77F9-40DC-8355-3CEE51DDF6B9}" type="pres">
      <dgm:prSet presAssocID="{DB12BD83-921E-4F66-89F2-100C974BC26B}" presName="parentLin" presStyleCnt="0"/>
      <dgm:spPr/>
    </dgm:pt>
    <dgm:pt modelId="{AB2CAA4A-83EB-45DE-B5BB-AA0D8707E4FC}" type="pres">
      <dgm:prSet presAssocID="{DB12BD83-921E-4F66-89F2-100C974BC26B}" presName="parentLeftMargin" presStyleLbl="node1" presStyleIdx="0" presStyleCnt="3"/>
      <dgm:spPr/>
    </dgm:pt>
    <dgm:pt modelId="{8EFF8B4F-A9B2-44AB-86AB-2D7D2873360A}" type="pres">
      <dgm:prSet presAssocID="{DB12BD83-921E-4F66-89F2-100C974BC2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48009A8-26DE-491F-AF6C-D3EB2F24BDCB}" type="pres">
      <dgm:prSet presAssocID="{DB12BD83-921E-4F66-89F2-100C974BC26B}" presName="negativeSpace" presStyleCnt="0"/>
      <dgm:spPr/>
    </dgm:pt>
    <dgm:pt modelId="{AAB6A705-E2B8-44F2-9E78-8A0E94834082}" type="pres">
      <dgm:prSet presAssocID="{DB12BD83-921E-4F66-89F2-100C974BC26B}" presName="childText" presStyleLbl="conFgAcc1" presStyleIdx="1" presStyleCnt="3">
        <dgm:presLayoutVars>
          <dgm:bulletEnabled val="1"/>
        </dgm:presLayoutVars>
      </dgm:prSet>
      <dgm:spPr/>
    </dgm:pt>
    <dgm:pt modelId="{1751ADBC-F361-4037-9C20-C6BC27499987}" type="pres">
      <dgm:prSet presAssocID="{4B3CE59D-201C-45F5-91C3-F91EF2876780}" presName="spaceBetweenRectangles" presStyleCnt="0"/>
      <dgm:spPr/>
    </dgm:pt>
    <dgm:pt modelId="{83CECDF2-3F46-4DF5-90FB-7A671E1CD1EB}" type="pres">
      <dgm:prSet presAssocID="{F09B11C2-C067-4AD1-BB02-BA03853CC59B}" presName="parentLin" presStyleCnt="0"/>
      <dgm:spPr/>
    </dgm:pt>
    <dgm:pt modelId="{60165100-63BC-42E9-AF99-BB13BE7B8183}" type="pres">
      <dgm:prSet presAssocID="{F09B11C2-C067-4AD1-BB02-BA03853CC59B}" presName="parentLeftMargin" presStyleLbl="node1" presStyleIdx="1" presStyleCnt="3"/>
      <dgm:spPr/>
    </dgm:pt>
    <dgm:pt modelId="{444CDBF8-E040-4C3E-9EAB-B4A0EBCFEC40}" type="pres">
      <dgm:prSet presAssocID="{F09B11C2-C067-4AD1-BB02-BA03853CC59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41D0BD4-8764-4DB3-8490-23706F847E48}" type="pres">
      <dgm:prSet presAssocID="{F09B11C2-C067-4AD1-BB02-BA03853CC59B}" presName="negativeSpace" presStyleCnt="0"/>
      <dgm:spPr/>
    </dgm:pt>
    <dgm:pt modelId="{9B76C355-CBDC-45A9-B052-5D09F73B3E41}" type="pres">
      <dgm:prSet presAssocID="{F09B11C2-C067-4AD1-BB02-BA03853CC59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6871702-02FE-4D29-867A-F0AC5480027D}" type="presOf" srcId="{F09B11C2-C067-4AD1-BB02-BA03853CC59B}" destId="{60165100-63BC-42E9-AF99-BB13BE7B8183}" srcOrd="0" destOrd="0" presId="urn:microsoft.com/office/officeart/2005/8/layout/list1"/>
    <dgm:cxn modelId="{0DBE7210-B02E-4ADE-804F-114EA0ED77DF}" type="presOf" srcId="{BFDD911C-39DB-4539-94C4-5EFE12427D00}" destId="{9B76C355-CBDC-45A9-B052-5D09F73B3E41}" srcOrd="0" destOrd="1" presId="urn:microsoft.com/office/officeart/2005/8/layout/list1"/>
    <dgm:cxn modelId="{F51FAE23-A18A-4774-805F-38CE48172E1E}" type="presOf" srcId="{F09B11C2-C067-4AD1-BB02-BA03853CC59B}" destId="{444CDBF8-E040-4C3E-9EAB-B4A0EBCFEC40}" srcOrd="1" destOrd="0" presId="urn:microsoft.com/office/officeart/2005/8/layout/list1"/>
    <dgm:cxn modelId="{C255B02B-36AD-457C-B826-2254C68AEED7}" type="presOf" srcId="{DB12BD83-921E-4F66-89F2-100C974BC26B}" destId="{8EFF8B4F-A9B2-44AB-86AB-2D7D2873360A}" srcOrd="1" destOrd="0" presId="urn:microsoft.com/office/officeart/2005/8/layout/list1"/>
    <dgm:cxn modelId="{DDA24B2E-957A-4EF8-8637-D48B329CE211}" srcId="{F09B11C2-C067-4AD1-BB02-BA03853CC59B}" destId="{E7AD4F51-8EFF-4C5A-8D69-E4C308F81DCC}" srcOrd="0" destOrd="0" parTransId="{991DCF89-02D9-438F-A385-813CCDA0D597}" sibTransId="{FABB6EEC-768D-4E3E-B4D4-25B51B946920}"/>
    <dgm:cxn modelId="{A45B5341-77D4-4AB1-A005-C2FF6D33797C}" type="presOf" srcId="{E7AD4F51-8EFF-4C5A-8D69-E4C308F81DCC}" destId="{9B76C355-CBDC-45A9-B052-5D09F73B3E41}" srcOrd="0" destOrd="0" presId="urn:microsoft.com/office/officeart/2005/8/layout/list1"/>
    <dgm:cxn modelId="{9AA11442-3B15-4697-B9DC-0A540EAB5769}" type="presOf" srcId="{B5D4D688-5154-4180-8189-91FB89026DFF}" destId="{A96EBC1E-7C83-4843-AAF7-9FE29B0E9651}" srcOrd="1" destOrd="0" presId="urn:microsoft.com/office/officeart/2005/8/layout/list1"/>
    <dgm:cxn modelId="{FC94407F-D0B4-4778-B6BE-2A7FE12FCCCA}" srcId="{F09B11C2-C067-4AD1-BB02-BA03853CC59B}" destId="{C1BEBFD3-DA8A-46AC-A067-B918CDAF4164}" srcOrd="2" destOrd="0" parTransId="{41DC157D-54BC-4815-ABC7-C2940EEA97B8}" sibTransId="{B1028198-4E1A-4AA2-BBF0-8EFA7D989D4A}"/>
    <dgm:cxn modelId="{EB55468F-FADB-40DF-854B-0126E4F2621A}" type="presOf" srcId="{DB12BD83-921E-4F66-89F2-100C974BC26B}" destId="{AB2CAA4A-83EB-45DE-B5BB-AA0D8707E4FC}" srcOrd="0" destOrd="0" presId="urn:microsoft.com/office/officeart/2005/8/layout/list1"/>
    <dgm:cxn modelId="{6F1DBBBC-3D6F-4357-A8BC-54953F37DA7B}" srcId="{F09B11C2-C067-4AD1-BB02-BA03853CC59B}" destId="{BFDD911C-39DB-4539-94C4-5EFE12427D00}" srcOrd="1" destOrd="0" parTransId="{E1819BD7-5B8F-447C-BED8-DC263F92B3B5}" sibTransId="{8D49F6D4-96EB-4BF0-9046-823E4F6330AC}"/>
    <dgm:cxn modelId="{1E1F54CE-7801-47D3-A3F2-47A3C5CE2813}" type="presOf" srcId="{B5D4D688-5154-4180-8189-91FB89026DFF}" destId="{8685832C-DFE0-4A94-8E07-B09C6AEC4C06}" srcOrd="0" destOrd="0" presId="urn:microsoft.com/office/officeart/2005/8/layout/list1"/>
    <dgm:cxn modelId="{411375D1-99B5-4CA8-B1E8-E60FA7A11121}" srcId="{7AFDFB92-DA90-4603-B137-DF59872FA1AB}" destId="{F09B11C2-C067-4AD1-BB02-BA03853CC59B}" srcOrd="2" destOrd="0" parTransId="{F0E44E8A-3C0F-4710-95D7-39D9CE375DE9}" sibTransId="{80D73BF9-F4DC-4FAE-AD19-24C19383A2AC}"/>
    <dgm:cxn modelId="{A4040DD9-7DEF-4491-B176-FA4A7A2160B0}" type="presOf" srcId="{7AFDFB92-DA90-4603-B137-DF59872FA1AB}" destId="{9B283426-E061-47C0-B862-485A1F449A23}" srcOrd="0" destOrd="0" presId="urn:microsoft.com/office/officeart/2005/8/layout/list1"/>
    <dgm:cxn modelId="{D94A9BFB-743B-446D-BA91-A275E274CF11}" type="presOf" srcId="{C1BEBFD3-DA8A-46AC-A067-B918CDAF4164}" destId="{9B76C355-CBDC-45A9-B052-5D09F73B3E41}" srcOrd="0" destOrd="2" presId="urn:microsoft.com/office/officeart/2005/8/layout/list1"/>
    <dgm:cxn modelId="{B2876DFE-E418-4B0B-ADD3-903531402BB5}" srcId="{7AFDFB92-DA90-4603-B137-DF59872FA1AB}" destId="{DB12BD83-921E-4F66-89F2-100C974BC26B}" srcOrd="1" destOrd="0" parTransId="{803536B5-5D87-41BD-8DCA-CE04F0E87633}" sibTransId="{4B3CE59D-201C-45F5-91C3-F91EF2876780}"/>
    <dgm:cxn modelId="{2A56A2FF-6D59-4CB6-B1EC-9B0A253F0A6D}" srcId="{7AFDFB92-DA90-4603-B137-DF59872FA1AB}" destId="{B5D4D688-5154-4180-8189-91FB89026DFF}" srcOrd="0" destOrd="0" parTransId="{0BB4F093-4F8B-4735-B1B3-64059E81D638}" sibTransId="{5283D752-A43A-45D4-AFC6-27D3EDC18E48}"/>
    <dgm:cxn modelId="{9CD4C913-7ED8-4270-BFEE-36647C188AF4}" type="presParOf" srcId="{9B283426-E061-47C0-B862-485A1F449A23}" destId="{12F0C820-872E-4B79-953C-1F4326662DCF}" srcOrd="0" destOrd="0" presId="urn:microsoft.com/office/officeart/2005/8/layout/list1"/>
    <dgm:cxn modelId="{5236FB8F-021C-49B5-B191-A5066891B6F1}" type="presParOf" srcId="{12F0C820-872E-4B79-953C-1F4326662DCF}" destId="{8685832C-DFE0-4A94-8E07-B09C6AEC4C06}" srcOrd="0" destOrd="0" presId="urn:microsoft.com/office/officeart/2005/8/layout/list1"/>
    <dgm:cxn modelId="{F3C53134-9079-4AE6-AB63-3CE712BA71B4}" type="presParOf" srcId="{12F0C820-872E-4B79-953C-1F4326662DCF}" destId="{A96EBC1E-7C83-4843-AAF7-9FE29B0E9651}" srcOrd="1" destOrd="0" presId="urn:microsoft.com/office/officeart/2005/8/layout/list1"/>
    <dgm:cxn modelId="{895C91A8-94D7-406E-BBA7-DAC5928430F8}" type="presParOf" srcId="{9B283426-E061-47C0-B862-485A1F449A23}" destId="{56191BD2-B5F5-4EC1-A67C-42BFF4EC72ED}" srcOrd="1" destOrd="0" presId="urn:microsoft.com/office/officeart/2005/8/layout/list1"/>
    <dgm:cxn modelId="{7DCB6553-6BEA-453C-82DA-5E90231093F8}" type="presParOf" srcId="{9B283426-E061-47C0-B862-485A1F449A23}" destId="{832DCE5E-8110-4278-9FED-B9B6651BB361}" srcOrd="2" destOrd="0" presId="urn:microsoft.com/office/officeart/2005/8/layout/list1"/>
    <dgm:cxn modelId="{661EB687-EC47-4AB2-B3C6-95000FFD3D4B}" type="presParOf" srcId="{9B283426-E061-47C0-B862-485A1F449A23}" destId="{F93875D3-17A7-472B-ACC0-A20E3A235ACA}" srcOrd="3" destOrd="0" presId="urn:microsoft.com/office/officeart/2005/8/layout/list1"/>
    <dgm:cxn modelId="{89D25FE0-5A90-4F57-A73A-24FCAE830542}" type="presParOf" srcId="{9B283426-E061-47C0-B862-485A1F449A23}" destId="{65E1E862-77F9-40DC-8355-3CEE51DDF6B9}" srcOrd="4" destOrd="0" presId="urn:microsoft.com/office/officeart/2005/8/layout/list1"/>
    <dgm:cxn modelId="{8D875E36-BF1C-4E6A-842E-78310500AFE8}" type="presParOf" srcId="{65E1E862-77F9-40DC-8355-3CEE51DDF6B9}" destId="{AB2CAA4A-83EB-45DE-B5BB-AA0D8707E4FC}" srcOrd="0" destOrd="0" presId="urn:microsoft.com/office/officeart/2005/8/layout/list1"/>
    <dgm:cxn modelId="{6E8E861F-D399-448F-9C69-32369995450F}" type="presParOf" srcId="{65E1E862-77F9-40DC-8355-3CEE51DDF6B9}" destId="{8EFF8B4F-A9B2-44AB-86AB-2D7D2873360A}" srcOrd="1" destOrd="0" presId="urn:microsoft.com/office/officeart/2005/8/layout/list1"/>
    <dgm:cxn modelId="{62F4FC1D-B51B-4F58-9733-352F225C5DA0}" type="presParOf" srcId="{9B283426-E061-47C0-B862-485A1F449A23}" destId="{048009A8-26DE-491F-AF6C-D3EB2F24BDCB}" srcOrd="5" destOrd="0" presId="urn:microsoft.com/office/officeart/2005/8/layout/list1"/>
    <dgm:cxn modelId="{47D33B37-F38B-43C7-A812-F4D998E7E4B9}" type="presParOf" srcId="{9B283426-E061-47C0-B862-485A1F449A23}" destId="{AAB6A705-E2B8-44F2-9E78-8A0E94834082}" srcOrd="6" destOrd="0" presId="urn:microsoft.com/office/officeart/2005/8/layout/list1"/>
    <dgm:cxn modelId="{FDF2543C-1266-43D3-8554-4C8CD5EF56E5}" type="presParOf" srcId="{9B283426-E061-47C0-B862-485A1F449A23}" destId="{1751ADBC-F361-4037-9C20-C6BC27499987}" srcOrd="7" destOrd="0" presId="urn:microsoft.com/office/officeart/2005/8/layout/list1"/>
    <dgm:cxn modelId="{13519137-347C-4D63-A0C6-937B98F60687}" type="presParOf" srcId="{9B283426-E061-47C0-B862-485A1F449A23}" destId="{83CECDF2-3F46-4DF5-90FB-7A671E1CD1EB}" srcOrd="8" destOrd="0" presId="urn:microsoft.com/office/officeart/2005/8/layout/list1"/>
    <dgm:cxn modelId="{5E395851-2BD8-4C70-B331-915DAC5A3306}" type="presParOf" srcId="{83CECDF2-3F46-4DF5-90FB-7A671E1CD1EB}" destId="{60165100-63BC-42E9-AF99-BB13BE7B8183}" srcOrd="0" destOrd="0" presId="urn:microsoft.com/office/officeart/2005/8/layout/list1"/>
    <dgm:cxn modelId="{BAFC8359-AEF1-4F50-8AF2-7D33D89F54A7}" type="presParOf" srcId="{83CECDF2-3F46-4DF5-90FB-7A671E1CD1EB}" destId="{444CDBF8-E040-4C3E-9EAB-B4A0EBCFEC40}" srcOrd="1" destOrd="0" presId="urn:microsoft.com/office/officeart/2005/8/layout/list1"/>
    <dgm:cxn modelId="{AB0C8F20-4E2A-40E4-9434-3B7D3158FB76}" type="presParOf" srcId="{9B283426-E061-47C0-B862-485A1F449A23}" destId="{641D0BD4-8764-4DB3-8490-23706F847E48}" srcOrd="9" destOrd="0" presId="urn:microsoft.com/office/officeart/2005/8/layout/list1"/>
    <dgm:cxn modelId="{FEDAD665-8D10-47B9-9A88-8414E9062D17}" type="presParOf" srcId="{9B283426-E061-47C0-B862-485A1F449A23}" destId="{9B76C355-CBDC-45A9-B052-5D09F73B3E4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4EA612-30AB-47C3-9CE5-2FC6384727FE}" type="doc">
      <dgm:prSet loTypeId="urn:microsoft.com/office/officeart/2008/layout/HexagonCluster" loCatId="pictur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F15D904A-727F-4461-8822-0F13B032BC5D}">
      <dgm:prSet phldrT="[Szöveg]"/>
      <dgm:spPr/>
      <dgm:t>
        <a:bodyPr/>
        <a:lstStyle/>
        <a:p>
          <a:r>
            <a:rPr lang="hu-HU" dirty="0" err="1"/>
            <a:t>Spark</a:t>
          </a:r>
          <a:endParaRPr lang="hu-HU" dirty="0"/>
        </a:p>
      </dgm:t>
    </dgm:pt>
    <dgm:pt modelId="{8230118B-5854-4BF4-982F-1A06D53EEB68}" type="parTrans" cxnId="{BC9E0A71-0DD4-4FF4-AF94-A1E1C2CB0C76}">
      <dgm:prSet/>
      <dgm:spPr/>
      <dgm:t>
        <a:bodyPr/>
        <a:lstStyle/>
        <a:p>
          <a:endParaRPr lang="hu-HU"/>
        </a:p>
      </dgm:t>
    </dgm:pt>
    <dgm:pt modelId="{C7D8CA45-4D16-46BD-9912-5F64CB1CB501}" type="sibTrans" cxnId="{BC9E0A71-0DD4-4FF4-AF94-A1E1C2CB0C76}">
      <dgm:prSet/>
      <dgm:spPr>
        <a:blipFill dpi="0" rotWithShape="1">
          <a:blip xmlns:r="http://schemas.openxmlformats.org/officeDocument/2006/relationships" r:embed="rId1"/>
          <a:srcRect/>
          <a:stretch>
            <a:fillRect l="11000" t="22000" r="11000" b="24000"/>
          </a:stretch>
        </a:blipFill>
      </dgm:spPr>
      <dgm:t>
        <a:bodyPr/>
        <a:lstStyle/>
        <a:p>
          <a:endParaRPr lang="hu-HU"/>
        </a:p>
      </dgm:t>
    </dgm:pt>
    <dgm:pt modelId="{287246C2-C797-421D-BD27-289253A553E6}">
      <dgm:prSet phldrT="[Szöveg]"/>
      <dgm:spPr/>
      <dgm:t>
        <a:bodyPr/>
        <a:lstStyle/>
        <a:p>
          <a:r>
            <a:rPr lang="hu-HU" dirty="0" err="1"/>
            <a:t>Giraph</a:t>
          </a:r>
          <a:endParaRPr lang="hu-HU" dirty="0"/>
        </a:p>
      </dgm:t>
    </dgm:pt>
    <dgm:pt modelId="{53A3A3C2-14B3-40AA-82E6-DBC7386C302E}" type="parTrans" cxnId="{04B62B43-71AD-4734-919E-39082F4FABE8}">
      <dgm:prSet/>
      <dgm:spPr/>
      <dgm:t>
        <a:bodyPr/>
        <a:lstStyle/>
        <a:p>
          <a:endParaRPr lang="hu-HU"/>
        </a:p>
      </dgm:t>
    </dgm:pt>
    <dgm:pt modelId="{DFC57431-4203-4F77-A270-27A8ABA8C493}" type="sibTrans" cxnId="{04B62B43-71AD-4734-919E-39082F4FABE8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hu-HU"/>
        </a:p>
      </dgm:t>
    </dgm:pt>
    <dgm:pt modelId="{D2C107A0-4B16-4F60-864D-CD2A336C36D1}">
      <dgm:prSet phldrT="[Szöveg]"/>
      <dgm:spPr/>
      <dgm:t>
        <a:bodyPr/>
        <a:lstStyle/>
        <a:p>
          <a:r>
            <a:rPr lang="hu-HU" dirty="0" err="1"/>
            <a:t>Flink</a:t>
          </a:r>
          <a:endParaRPr lang="hu-HU" dirty="0"/>
        </a:p>
      </dgm:t>
    </dgm:pt>
    <dgm:pt modelId="{A0C335EE-E95B-4A1B-A280-7BCDE888EA71}" type="parTrans" cxnId="{857EBC73-B8C5-49A0-9397-C2A5C4357C89}">
      <dgm:prSet/>
      <dgm:spPr/>
      <dgm:t>
        <a:bodyPr/>
        <a:lstStyle/>
        <a:p>
          <a:endParaRPr lang="hu-HU"/>
        </a:p>
      </dgm:t>
    </dgm:pt>
    <dgm:pt modelId="{1F232B36-0C43-42AF-BA30-7B9E65EAD007}" type="sibTrans" cxnId="{857EBC73-B8C5-49A0-9397-C2A5C4357C89}">
      <dgm:prSet/>
      <dgm:spPr>
        <a:blipFill dpi="0" rotWithShape="1">
          <a:blip xmlns:r="http://schemas.openxmlformats.org/officeDocument/2006/relationships" r:embed="rId3"/>
          <a:srcRect/>
          <a:stretch>
            <a:fillRect l="11000" t="7000" r="19000" b="5000"/>
          </a:stretch>
        </a:blipFill>
      </dgm:spPr>
      <dgm:t>
        <a:bodyPr/>
        <a:lstStyle/>
        <a:p>
          <a:endParaRPr lang="hu-HU"/>
        </a:p>
      </dgm:t>
    </dgm:pt>
    <dgm:pt modelId="{E1B688B2-C37A-4D42-9876-80C9B1A224FE}">
      <dgm:prSet/>
      <dgm:spPr/>
      <dgm:t>
        <a:bodyPr/>
        <a:lstStyle/>
        <a:p>
          <a:r>
            <a:rPr lang="hu-HU" dirty="0" err="1"/>
            <a:t>GraphLab</a:t>
          </a:r>
          <a:endParaRPr lang="hu-HU" dirty="0"/>
        </a:p>
      </dgm:t>
    </dgm:pt>
    <dgm:pt modelId="{A925707D-E5C9-401F-85ED-C59388025C66}" type="parTrans" cxnId="{BBD11537-6752-46A2-A3EB-3C27B0820619}">
      <dgm:prSet/>
      <dgm:spPr/>
      <dgm:t>
        <a:bodyPr/>
        <a:lstStyle/>
        <a:p>
          <a:endParaRPr lang="hu-HU"/>
        </a:p>
      </dgm:t>
    </dgm:pt>
    <dgm:pt modelId="{5DDD6183-BC51-4525-AFDD-A5BA8F6F3521}" type="sibTrans" cxnId="{BBD11537-6752-46A2-A3EB-3C27B0820619}">
      <dgm:prSet/>
      <dgm:spPr>
        <a:blipFill dpi="0" rotWithShape="1">
          <a:blip xmlns:r="http://schemas.openxmlformats.org/officeDocument/2006/relationships" r:embed="rId4"/>
          <a:srcRect/>
          <a:stretch>
            <a:fillRect l="14000" t="14000" r="14000" b="13000"/>
          </a:stretch>
        </a:blipFill>
      </dgm:spPr>
      <dgm:t>
        <a:bodyPr/>
        <a:lstStyle/>
        <a:p>
          <a:endParaRPr lang="hu-HU"/>
        </a:p>
      </dgm:t>
    </dgm:pt>
    <dgm:pt modelId="{2A8145D0-E448-4388-BB78-C8816810C0A0}" type="pres">
      <dgm:prSet presAssocID="{644EA612-30AB-47C3-9CE5-2FC6384727FE}" presName="Name0" presStyleCnt="0">
        <dgm:presLayoutVars>
          <dgm:chMax val="21"/>
          <dgm:chPref val="21"/>
        </dgm:presLayoutVars>
      </dgm:prSet>
      <dgm:spPr/>
    </dgm:pt>
    <dgm:pt modelId="{24F225FA-800B-4981-9240-9EF8938BDF79}" type="pres">
      <dgm:prSet presAssocID="{F15D904A-727F-4461-8822-0F13B032BC5D}" presName="text1" presStyleCnt="0"/>
      <dgm:spPr/>
    </dgm:pt>
    <dgm:pt modelId="{79596761-F0ED-4418-9336-3A6B44FFC149}" type="pres">
      <dgm:prSet presAssocID="{F15D904A-727F-4461-8822-0F13B032BC5D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6CBF9401-D7DB-4A41-B75D-C06F73FA7D5F}" type="pres">
      <dgm:prSet presAssocID="{F15D904A-727F-4461-8822-0F13B032BC5D}" presName="textaccent1" presStyleCnt="0"/>
      <dgm:spPr/>
    </dgm:pt>
    <dgm:pt modelId="{9EBCD14F-312F-49C2-9D18-59D64AB6FF52}" type="pres">
      <dgm:prSet presAssocID="{F15D904A-727F-4461-8822-0F13B032BC5D}" presName="accentRepeatNode" presStyleLbl="solidAlignAcc1" presStyleIdx="0" presStyleCnt="8"/>
      <dgm:spPr/>
    </dgm:pt>
    <dgm:pt modelId="{3933D160-6C21-4CCF-89CC-38C74ACDBCEC}" type="pres">
      <dgm:prSet presAssocID="{C7D8CA45-4D16-46BD-9912-5F64CB1CB501}" presName="image1" presStyleCnt="0"/>
      <dgm:spPr/>
    </dgm:pt>
    <dgm:pt modelId="{3EE4C61C-C881-4B76-8E0A-1A8849CEB148}" type="pres">
      <dgm:prSet presAssocID="{C7D8CA45-4D16-46BD-9912-5F64CB1CB501}" presName="imageRepeatNode" presStyleLbl="alignAcc1" presStyleIdx="0" presStyleCnt="4"/>
      <dgm:spPr/>
    </dgm:pt>
    <dgm:pt modelId="{99B2415E-4A98-4E0A-A17B-C42B3EFD07C1}" type="pres">
      <dgm:prSet presAssocID="{C7D8CA45-4D16-46BD-9912-5F64CB1CB501}" presName="imageaccent1" presStyleCnt="0"/>
      <dgm:spPr/>
    </dgm:pt>
    <dgm:pt modelId="{66F15D6B-7E42-43C7-9C8D-FFCCC116D15D}" type="pres">
      <dgm:prSet presAssocID="{C7D8CA45-4D16-46BD-9912-5F64CB1CB501}" presName="accentRepeatNode" presStyleLbl="solidAlignAcc1" presStyleIdx="1" presStyleCnt="8"/>
      <dgm:spPr/>
    </dgm:pt>
    <dgm:pt modelId="{B6EBAADE-56BF-4042-8499-55267FD5F3CB}" type="pres">
      <dgm:prSet presAssocID="{287246C2-C797-421D-BD27-289253A553E6}" presName="text2" presStyleCnt="0"/>
      <dgm:spPr/>
    </dgm:pt>
    <dgm:pt modelId="{C3C4F62C-52ED-488D-9181-F18A90365D9E}" type="pres">
      <dgm:prSet presAssocID="{287246C2-C797-421D-BD27-289253A553E6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DCEE1A2C-169D-4956-8228-3E0244980271}" type="pres">
      <dgm:prSet presAssocID="{287246C2-C797-421D-BD27-289253A553E6}" presName="textaccent2" presStyleCnt="0"/>
      <dgm:spPr/>
    </dgm:pt>
    <dgm:pt modelId="{E8E0903B-8192-43ED-B130-2D609B27C51C}" type="pres">
      <dgm:prSet presAssocID="{287246C2-C797-421D-BD27-289253A553E6}" presName="accentRepeatNode" presStyleLbl="solidAlignAcc1" presStyleIdx="2" presStyleCnt="8"/>
      <dgm:spPr/>
    </dgm:pt>
    <dgm:pt modelId="{3C792B14-6A90-4E4B-BFDF-B0AFB337C9EE}" type="pres">
      <dgm:prSet presAssocID="{DFC57431-4203-4F77-A270-27A8ABA8C493}" presName="image2" presStyleCnt="0"/>
      <dgm:spPr/>
    </dgm:pt>
    <dgm:pt modelId="{F26CE555-E7C5-478D-B106-1947FABCEB4B}" type="pres">
      <dgm:prSet presAssocID="{DFC57431-4203-4F77-A270-27A8ABA8C493}" presName="imageRepeatNode" presStyleLbl="alignAcc1" presStyleIdx="1" presStyleCnt="4"/>
      <dgm:spPr/>
    </dgm:pt>
    <dgm:pt modelId="{FF901A8F-67D0-4579-95BA-9F8DE05E38ED}" type="pres">
      <dgm:prSet presAssocID="{DFC57431-4203-4F77-A270-27A8ABA8C493}" presName="imageaccent2" presStyleCnt="0"/>
      <dgm:spPr/>
    </dgm:pt>
    <dgm:pt modelId="{619D5CB0-C9B4-4E53-B21C-F302EFB0E147}" type="pres">
      <dgm:prSet presAssocID="{DFC57431-4203-4F77-A270-27A8ABA8C493}" presName="accentRepeatNode" presStyleLbl="solidAlignAcc1" presStyleIdx="3" presStyleCnt="8"/>
      <dgm:spPr/>
    </dgm:pt>
    <dgm:pt modelId="{85D94E98-A2F9-408A-8D8A-FFAADEF65FDC}" type="pres">
      <dgm:prSet presAssocID="{E1B688B2-C37A-4D42-9876-80C9B1A224FE}" presName="text3" presStyleCnt="0"/>
      <dgm:spPr/>
    </dgm:pt>
    <dgm:pt modelId="{E3937987-44DE-4B21-AD6D-78448629BA44}" type="pres">
      <dgm:prSet presAssocID="{E1B688B2-C37A-4D42-9876-80C9B1A224FE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04427001-7B93-4AD3-BFC3-71E87FAEA221}" type="pres">
      <dgm:prSet presAssocID="{E1B688B2-C37A-4D42-9876-80C9B1A224FE}" presName="textaccent3" presStyleCnt="0"/>
      <dgm:spPr/>
    </dgm:pt>
    <dgm:pt modelId="{E17DCE63-7307-47AD-8427-27AA5C08CF01}" type="pres">
      <dgm:prSet presAssocID="{E1B688B2-C37A-4D42-9876-80C9B1A224FE}" presName="accentRepeatNode" presStyleLbl="solidAlignAcc1" presStyleIdx="4" presStyleCnt="8"/>
      <dgm:spPr/>
    </dgm:pt>
    <dgm:pt modelId="{76D6834A-1F37-4C54-9852-FFEE38DE8B5B}" type="pres">
      <dgm:prSet presAssocID="{5DDD6183-BC51-4525-AFDD-A5BA8F6F3521}" presName="image3" presStyleCnt="0"/>
      <dgm:spPr/>
    </dgm:pt>
    <dgm:pt modelId="{F0C8B52D-DF6E-4B36-AD26-8AA2B5D8DDA0}" type="pres">
      <dgm:prSet presAssocID="{5DDD6183-BC51-4525-AFDD-A5BA8F6F3521}" presName="imageRepeatNode" presStyleLbl="alignAcc1" presStyleIdx="2" presStyleCnt="4"/>
      <dgm:spPr/>
    </dgm:pt>
    <dgm:pt modelId="{A5A9EC79-54DD-4BBB-BC9C-EE86C1B0A936}" type="pres">
      <dgm:prSet presAssocID="{5DDD6183-BC51-4525-AFDD-A5BA8F6F3521}" presName="imageaccent3" presStyleCnt="0"/>
      <dgm:spPr/>
    </dgm:pt>
    <dgm:pt modelId="{E57ABBF7-995F-4D9F-89B0-BBD3E3C756A4}" type="pres">
      <dgm:prSet presAssocID="{5DDD6183-BC51-4525-AFDD-A5BA8F6F3521}" presName="accentRepeatNode" presStyleLbl="solidAlignAcc1" presStyleIdx="5" presStyleCnt="8"/>
      <dgm:spPr/>
    </dgm:pt>
    <dgm:pt modelId="{E9472D11-B115-4A96-9F2E-22AAFA9412E3}" type="pres">
      <dgm:prSet presAssocID="{D2C107A0-4B16-4F60-864D-CD2A336C36D1}" presName="text4" presStyleCnt="0"/>
      <dgm:spPr/>
    </dgm:pt>
    <dgm:pt modelId="{BE8DCB27-FF77-4A9A-AC6D-E0F76EDE03BB}" type="pres">
      <dgm:prSet presAssocID="{D2C107A0-4B16-4F60-864D-CD2A336C36D1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D6ADDD5-3EA1-4F9F-A19A-FF8816063785}" type="pres">
      <dgm:prSet presAssocID="{D2C107A0-4B16-4F60-864D-CD2A336C36D1}" presName="textaccent4" presStyleCnt="0"/>
      <dgm:spPr/>
    </dgm:pt>
    <dgm:pt modelId="{972738FC-C5FF-4D81-B2FD-CA957B676D8B}" type="pres">
      <dgm:prSet presAssocID="{D2C107A0-4B16-4F60-864D-CD2A336C36D1}" presName="accentRepeatNode" presStyleLbl="solidAlignAcc1" presStyleIdx="6" presStyleCnt="8"/>
      <dgm:spPr/>
    </dgm:pt>
    <dgm:pt modelId="{3A22AC18-22FB-4E88-89C6-799532E5C8F1}" type="pres">
      <dgm:prSet presAssocID="{1F232B36-0C43-42AF-BA30-7B9E65EAD007}" presName="image4" presStyleCnt="0"/>
      <dgm:spPr/>
    </dgm:pt>
    <dgm:pt modelId="{01D3CBE3-9682-44E3-9570-B96D09EBC969}" type="pres">
      <dgm:prSet presAssocID="{1F232B36-0C43-42AF-BA30-7B9E65EAD007}" presName="imageRepeatNode" presStyleLbl="alignAcc1" presStyleIdx="3" presStyleCnt="4"/>
      <dgm:spPr/>
    </dgm:pt>
    <dgm:pt modelId="{11A4CB47-C404-4A87-A205-A9FEA39F4052}" type="pres">
      <dgm:prSet presAssocID="{1F232B36-0C43-42AF-BA30-7B9E65EAD007}" presName="imageaccent4" presStyleCnt="0"/>
      <dgm:spPr/>
    </dgm:pt>
    <dgm:pt modelId="{8B9CEE75-3F07-4E3A-BFA2-17916FD07BCC}" type="pres">
      <dgm:prSet presAssocID="{1F232B36-0C43-42AF-BA30-7B9E65EAD007}" presName="accentRepeatNode" presStyleLbl="solidAlignAcc1" presStyleIdx="7" presStyleCnt="8"/>
      <dgm:spPr/>
    </dgm:pt>
  </dgm:ptLst>
  <dgm:cxnLst>
    <dgm:cxn modelId="{5CC3EE22-D4A0-4277-8DFB-FE276602E205}" type="presOf" srcId="{C7D8CA45-4D16-46BD-9912-5F64CB1CB501}" destId="{3EE4C61C-C881-4B76-8E0A-1A8849CEB148}" srcOrd="0" destOrd="0" presId="urn:microsoft.com/office/officeart/2008/layout/HexagonCluster"/>
    <dgm:cxn modelId="{BBD11537-6752-46A2-A3EB-3C27B0820619}" srcId="{644EA612-30AB-47C3-9CE5-2FC6384727FE}" destId="{E1B688B2-C37A-4D42-9876-80C9B1A224FE}" srcOrd="2" destOrd="0" parTransId="{A925707D-E5C9-401F-85ED-C59388025C66}" sibTransId="{5DDD6183-BC51-4525-AFDD-A5BA8F6F3521}"/>
    <dgm:cxn modelId="{62C8385B-0C0E-44A9-AFEC-6C4E43B6BDCF}" type="presOf" srcId="{F15D904A-727F-4461-8822-0F13B032BC5D}" destId="{79596761-F0ED-4418-9336-3A6B44FFC149}" srcOrd="0" destOrd="0" presId="urn:microsoft.com/office/officeart/2008/layout/HexagonCluster"/>
    <dgm:cxn modelId="{04B62B43-71AD-4734-919E-39082F4FABE8}" srcId="{644EA612-30AB-47C3-9CE5-2FC6384727FE}" destId="{287246C2-C797-421D-BD27-289253A553E6}" srcOrd="1" destOrd="0" parTransId="{53A3A3C2-14B3-40AA-82E6-DBC7386C302E}" sibTransId="{DFC57431-4203-4F77-A270-27A8ABA8C493}"/>
    <dgm:cxn modelId="{D2901948-40D6-44C4-91BC-4BA935330B60}" type="presOf" srcId="{D2C107A0-4B16-4F60-864D-CD2A336C36D1}" destId="{BE8DCB27-FF77-4A9A-AC6D-E0F76EDE03BB}" srcOrd="0" destOrd="0" presId="urn:microsoft.com/office/officeart/2008/layout/HexagonCluster"/>
    <dgm:cxn modelId="{079DDA69-7A79-4803-9532-198BC5A65E7C}" type="presOf" srcId="{5DDD6183-BC51-4525-AFDD-A5BA8F6F3521}" destId="{F0C8B52D-DF6E-4B36-AD26-8AA2B5D8DDA0}" srcOrd="0" destOrd="0" presId="urn:microsoft.com/office/officeart/2008/layout/HexagonCluster"/>
    <dgm:cxn modelId="{BC9E0A71-0DD4-4FF4-AF94-A1E1C2CB0C76}" srcId="{644EA612-30AB-47C3-9CE5-2FC6384727FE}" destId="{F15D904A-727F-4461-8822-0F13B032BC5D}" srcOrd="0" destOrd="0" parTransId="{8230118B-5854-4BF4-982F-1A06D53EEB68}" sibTransId="{C7D8CA45-4D16-46BD-9912-5F64CB1CB501}"/>
    <dgm:cxn modelId="{857EBC73-B8C5-49A0-9397-C2A5C4357C89}" srcId="{644EA612-30AB-47C3-9CE5-2FC6384727FE}" destId="{D2C107A0-4B16-4F60-864D-CD2A336C36D1}" srcOrd="3" destOrd="0" parTransId="{A0C335EE-E95B-4A1B-A280-7BCDE888EA71}" sibTransId="{1F232B36-0C43-42AF-BA30-7B9E65EAD007}"/>
    <dgm:cxn modelId="{71067F8A-D24B-4454-BBB1-2797CBDBBA82}" type="presOf" srcId="{E1B688B2-C37A-4D42-9876-80C9B1A224FE}" destId="{E3937987-44DE-4B21-AD6D-78448629BA44}" srcOrd="0" destOrd="0" presId="urn:microsoft.com/office/officeart/2008/layout/HexagonCluster"/>
    <dgm:cxn modelId="{C803AEAE-D246-4F78-9F32-834BB418D90D}" type="presOf" srcId="{287246C2-C797-421D-BD27-289253A553E6}" destId="{C3C4F62C-52ED-488D-9181-F18A90365D9E}" srcOrd="0" destOrd="0" presId="urn:microsoft.com/office/officeart/2008/layout/HexagonCluster"/>
    <dgm:cxn modelId="{6CD33BBF-9E6A-4EEC-A0B4-69C41F9041F6}" type="presOf" srcId="{1F232B36-0C43-42AF-BA30-7B9E65EAD007}" destId="{01D3CBE3-9682-44E3-9570-B96D09EBC969}" srcOrd="0" destOrd="0" presId="urn:microsoft.com/office/officeart/2008/layout/HexagonCluster"/>
    <dgm:cxn modelId="{10D72EF0-2063-4F6A-904F-AF493D0B9107}" type="presOf" srcId="{644EA612-30AB-47C3-9CE5-2FC6384727FE}" destId="{2A8145D0-E448-4388-BB78-C8816810C0A0}" srcOrd="0" destOrd="0" presId="urn:microsoft.com/office/officeart/2008/layout/HexagonCluster"/>
    <dgm:cxn modelId="{9A2661F9-786E-4B39-BBA2-EF69DED1FB6E}" type="presOf" srcId="{DFC57431-4203-4F77-A270-27A8ABA8C493}" destId="{F26CE555-E7C5-478D-B106-1947FABCEB4B}" srcOrd="0" destOrd="0" presId="urn:microsoft.com/office/officeart/2008/layout/HexagonCluster"/>
    <dgm:cxn modelId="{3ACF876D-DD5A-40A4-B84C-C809D39385C7}" type="presParOf" srcId="{2A8145D0-E448-4388-BB78-C8816810C0A0}" destId="{24F225FA-800B-4981-9240-9EF8938BDF79}" srcOrd="0" destOrd="0" presId="urn:microsoft.com/office/officeart/2008/layout/HexagonCluster"/>
    <dgm:cxn modelId="{B21570A6-3EFD-4B21-BB2D-E0EABCD00BAA}" type="presParOf" srcId="{24F225FA-800B-4981-9240-9EF8938BDF79}" destId="{79596761-F0ED-4418-9336-3A6B44FFC149}" srcOrd="0" destOrd="0" presId="urn:microsoft.com/office/officeart/2008/layout/HexagonCluster"/>
    <dgm:cxn modelId="{9A9F4606-5577-44AF-903F-253CB37D13A4}" type="presParOf" srcId="{2A8145D0-E448-4388-BB78-C8816810C0A0}" destId="{6CBF9401-D7DB-4A41-B75D-C06F73FA7D5F}" srcOrd="1" destOrd="0" presId="urn:microsoft.com/office/officeart/2008/layout/HexagonCluster"/>
    <dgm:cxn modelId="{6A0EE67E-BCF0-41FC-9B6A-3DF95783296F}" type="presParOf" srcId="{6CBF9401-D7DB-4A41-B75D-C06F73FA7D5F}" destId="{9EBCD14F-312F-49C2-9D18-59D64AB6FF52}" srcOrd="0" destOrd="0" presId="urn:microsoft.com/office/officeart/2008/layout/HexagonCluster"/>
    <dgm:cxn modelId="{1106A49B-15FD-4998-96AA-C4D5349AFD19}" type="presParOf" srcId="{2A8145D0-E448-4388-BB78-C8816810C0A0}" destId="{3933D160-6C21-4CCF-89CC-38C74ACDBCEC}" srcOrd="2" destOrd="0" presId="urn:microsoft.com/office/officeart/2008/layout/HexagonCluster"/>
    <dgm:cxn modelId="{B56274B4-09B3-4DC1-A3B1-BB9EA77529E5}" type="presParOf" srcId="{3933D160-6C21-4CCF-89CC-38C74ACDBCEC}" destId="{3EE4C61C-C881-4B76-8E0A-1A8849CEB148}" srcOrd="0" destOrd="0" presId="urn:microsoft.com/office/officeart/2008/layout/HexagonCluster"/>
    <dgm:cxn modelId="{EF842D72-E233-4263-83DC-61F755D4C7A0}" type="presParOf" srcId="{2A8145D0-E448-4388-BB78-C8816810C0A0}" destId="{99B2415E-4A98-4E0A-A17B-C42B3EFD07C1}" srcOrd="3" destOrd="0" presId="urn:microsoft.com/office/officeart/2008/layout/HexagonCluster"/>
    <dgm:cxn modelId="{FBA9288B-26AA-4D87-ADE4-2566A2C0DCC2}" type="presParOf" srcId="{99B2415E-4A98-4E0A-A17B-C42B3EFD07C1}" destId="{66F15D6B-7E42-43C7-9C8D-FFCCC116D15D}" srcOrd="0" destOrd="0" presId="urn:microsoft.com/office/officeart/2008/layout/HexagonCluster"/>
    <dgm:cxn modelId="{E457B556-499D-4D2D-80C6-CB949E69869E}" type="presParOf" srcId="{2A8145D0-E448-4388-BB78-C8816810C0A0}" destId="{B6EBAADE-56BF-4042-8499-55267FD5F3CB}" srcOrd="4" destOrd="0" presId="urn:microsoft.com/office/officeart/2008/layout/HexagonCluster"/>
    <dgm:cxn modelId="{B35E92D5-BAB5-4A35-A82C-30A51A245A6E}" type="presParOf" srcId="{B6EBAADE-56BF-4042-8499-55267FD5F3CB}" destId="{C3C4F62C-52ED-488D-9181-F18A90365D9E}" srcOrd="0" destOrd="0" presId="urn:microsoft.com/office/officeart/2008/layout/HexagonCluster"/>
    <dgm:cxn modelId="{AAB246C2-09E0-4FF3-BB73-1F7FA1C0BD3E}" type="presParOf" srcId="{2A8145D0-E448-4388-BB78-C8816810C0A0}" destId="{DCEE1A2C-169D-4956-8228-3E0244980271}" srcOrd="5" destOrd="0" presId="urn:microsoft.com/office/officeart/2008/layout/HexagonCluster"/>
    <dgm:cxn modelId="{9E6F09CD-AC1C-4406-A3BC-6575DF3B3A20}" type="presParOf" srcId="{DCEE1A2C-169D-4956-8228-3E0244980271}" destId="{E8E0903B-8192-43ED-B130-2D609B27C51C}" srcOrd="0" destOrd="0" presId="urn:microsoft.com/office/officeart/2008/layout/HexagonCluster"/>
    <dgm:cxn modelId="{67688C38-A898-4660-B8BA-B731354A42AC}" type="presParOf" srcId="{2A8145D0-E448-4388-BB78-C8816810C0A0}" destId="{3C792B14-6A90-4E4B-BFDF-B0AFB337C9EE}" srcOrd="6" destOrd="0" presId="urn:microsoft.com/office/officeart/2008/layout/HexagonCluster"/>
    <dgm:cxn modelId="{25F13262-2E00-48A2-9001-E91BA932DE26}" type="presParOf" srcId="{3C792B14-6A90-4E4B-BFDF-B0AFB337C9EE}" destId="{F26CE555-E7C5-478D-B106-1947FABCEB4B}" srcOrd="0" destOrd="0" presId="urn:microsoft.com/office/officeart/2008/layout/HexagonCluster"/>
    <dgm:cxn modelId="{01C89C5D-53DC-4FB3-9A31-42E3A7FD8AC0}" type="presParOf" srcId="{2A8145D0-E448-4388-BB78-C8816810C0A0}" destId="{FF901A8F-67D0-4579-95BA-9F8DE05E38ED}" srcOrd="7" destOrd="0" presId="urn:microsoft.com/office/officeart/2008/layout/HexagonCluster"/>
    <dgm:cxn modelId="{9A49615B-FC21-4162-929D-FD2589A517BA}" type="presParOf" srcId="{FF901A8F-67D0-4579-95BA-9F8DE05E38ED}" destId="{619D5CB0-C9B4-4E53-B21C-F302EFB0E147}" srcOrd="0" destOrd="0" presId="urn:microsoft.com/office/officeart/2008/layout/HexagonCluster"/>
    <dgm:cxn modelId="{25BE1053-7B45-4103-BD0A-10CB832D97F1}" type="presParOf" srcId="{2A8145D0-E448-4388-BB78-C8816810C0A0}" destId="{85D94E98-A2F9-408A-8D8A-FFAADEF65FDC}" srcOrd="8" destOrd="0" presId="urn:microsoft.com/office/officeart/2008/layout/HexagonCluster"/>
    <dgm:cxn modelId="{0CC936B8-A50B-4CCF-9499-211AFCC7C0C9}" type="presParOf" srcId="{85D94E98-A2F9-408A-8D8A-FFAADEF65FDC}" destId="{E3937987-44DE-4B21-AD6D-78448629BA44}" srcOrd="0" destOrd="0" presId="urn:microsoft.com/office/officeart/2008/layout/HexagonCluster"/>
    <dgm:cxn modelId="{321ACD3E-73B5-4FC0-A97A-9835FBEBBCDE}" type="presParOf" srcId="{2A8145D0-E448-4388-BB78-C8816810C0A0}" destId="{04427001-7B93-4AD3-BFC3-71E87FAEA221}" srcOrd="9" destOrd="0" presId="urn:microsoft.com/office/officeart/2008/layout/HexagonCluster"/>
    <dgm:cxn modelId="{DB0634A5-668A-4F55-B4C1-4A460665A3A5}" type="presParOf" srcId="{04427001-7B93-4AD3-BFC3-71E87FAEA221}" destId="{E17DCE63-7307-47AD-8427-27AA5C08CF01}" srcOrd="0" destOrd="0" presId="urn:microsoft.com/office/officeart/2008/layout/HexagonCluster"/>
    <dgm:cxn modelId="{722D463F-A172-476F-9B86-58AE9CF33216}" type="presParOf" srcId="{2A8145D0-E448-4388-BB78-C8816810C0A0}" destId="{76D6834A-1F37-4C54-9852-FFEE38DE8B5B}" srcOrd="10" destOrd="0" presId="urn:microsoft.com/office/officeart/2008/layout/HexagonCluster"/>
    <dgm:cxn modelId="{F894296B-2919-49C4-B184-B543382CEF88}" type="presParOf" srcId="{76D6834A-1F37-4C54-9852-FFEE38DE8B5B}" destId="{F0C8B52D-DF6E-4B36-AD26-8AA2B5D8DDA0}" srcOrd="0" destOrd="0" presId="urn:microsoft.com/office/officeart/2008/layout/HexagonCluster"/>
    <dgm:cxn modelId="{D13EE975-9C45-4177-8C56-45FF4A9A2616}" type="presParOf" srcId="{2A8145D0-E448-4388-BB78-C8816810C0A0}" destId="{A5A9EC79-54DD-4BBB-BC9C-EE86C1B0A936}" srcOrd="11" destOrd="0" presId="urn:microsoft.com/office/officeart/2008/layout/HexagonCluster"/>
    <dgm:cxn modelId="{F64B1C6E-262D-4EC7-B4EF-67437F996546}" type="presParOf" srcId="{A5A9EC79-54DD-4BBB-BC9C-EE86C1B0A936}" destId="{E57ABBF7-995F-4D9F-89B0-BBD3E3C756A4}" srcOrd="0" destOrd="0" presId="urn:microsoft.com/office/officeart/2008/layout/HexagonCluster"/>
    <dgm:cxn modelId="{A6808C02-5480-4C3B-B89C-B060D02CDFFE}" type="presParOf" srcId="{2A8145D0-E448-4388-BB78-C8816810C0A0}" destId="{E9472D11-B115-4A96-9F2E-22AAFA9412E3}" srcOrd="12" destOrd="0" presId="urn:microsoft.com/office/officeart/2008/layout/HexagonCluster"/>
    <dgm:cxn modelId="{ADE297E6-B670-429A-A7A1-3901046DF064}" type="presParOf" srcId="{E9472D11-B115-4A96-9F2E-22AAFA9412E3}" destId="{BE8DCB27-FF77-4A9A-AC6D-E0F76EDE03BB}" srcOrd="0" destOrd="0" presId="urn:microsoft.com/office/officeart/2008/layout/HexagonCluster"/>
    <dgm:cxn modelId="{566DCEE4-0C2E-48FA-BC16-75B0A34CF87F}" type="presParOf" srcId="{2A8145D0-E448-4388-BB78-C8816810C0A0}" destId="{7D6ADDD5-3EA1-4F9F-A19A-FF8816063785}" srcOrd="13" destOrd="0" presId="urn:microsoft.com/office/officeart/2008/layout/HexagonCluster"/>
    <dgm:cxn modelId="{D46FA2AD-8B51-49EF-B4B2-68D673BFDF79}" type="presParOf" srcId="{7D6ADDD5-3EA1-4F9F-A19A-FF8816063785}" destId="{972738FC-C5FF-4D81-B2FD-CA957B676D8B}" srcOrd="0" destOrd="0" presId="urn:microsoft.com/office/officeart/2008/layout/HexagonCluster"/>
    <dgm:cxn modelId="{57F46E51-02DC-4196-9F5C-6615788FF9AD}" type="presParOf" srcId="{2A8145D0-E448-4388-BB78-C8816810C0A0}" destId="{3A22AC18-22FB-4E88-89C6-799532E5C8F1}" srcOrd="14" destOrd="0" presId="urn:microsoft.com/office/officeart/2008/layout/HexagonCluster"/>
    <dgm:cxn modelId="{8F1E3924-484C-418F-8BC7-E5603379A0D0}" type="presParOf" srcId="{3A22AC18-22FB-4E88-89C6-799532E5C8F1}" destId="{01D3CBE3-9682-44E3-9570-B96D09EBC969}" srcOrd="0" destOrd="0" presId="urn:microsoft.com/office/officeart/2008/layout/HexagonCluster"/>
    <dgm:cxn modelId="{5FC3379D-8E1F-4F94-98BA-04AC3A2313C1}" type="presParOf" srcId="{2A8145D0-E448-4388-BB78-C8816810C0A0}" destId="{11A4CB47-C404-4A87-A205-A9FEA39F4052}" srcOrd="15" destOrd="0" presId="urn:microsoft.com/office/officeart/2008/layout/HexagonCluster"/>
    <dgm:cxn modelId="{FCCEBC22-8992-48A5-8DB6-205226F95C8A}" type="presParOf" srcId="{11A4CB47-C404-4A87-A205-A9FEA39F4052}" destId="{8B9CEE75-3F07-4E3A-BFA2-17916FD07BC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9864A91-CEF6-4814-9B8E-24B9A96B3560}" type="doc">
      <dgm:prSet loTypeId="urn:microsoft.com/office/officeart/2005/8/layout/hList6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3DDA82AF-6EFD-4DC5-A450-0EEF8B71519B}">
      <dgm:prSet phldrT="[Szöveg]"/>
      <dgm:spPr/>
      <dgm:t>
        <a:bodyPr/>
        <a:lstStyle/>
        <a:p>
          <a:r>
            <a:rPr lang="hu-HU" dirty="0"/>
            <a:t>Egydimenziós metrikák beépítve</a:t>
          </a:r>
        </a:p>
      </dgm:t>
    </dgm:pt>
    <dgm:pt modelId="{25C55AC9-BF2D-4E8A-ACD9-5EFCF8AA9803}" type="parTrans" cxnId="{CF65BC36-6F29-4509-AB8A-4311A76267BB}">
      <dgm:prSet/>
      <dgm:spPr/>
      <dgm:t>
        <a:bodyPr/>
        <a:lstStyle/>
        <a:p>
          <a:endParaRPr lang="hu-HU"/>
        </a:p>
      </dgm:t>
    </dgm:pt>
    <dgm:pt modelId="{3DB2929A-D08D-4F94-A54C-1D3EBADF20BD}" type="sibTrans" cxnId="{CF65BC36-6F29-4509-AB8A-4311A76267BB}">
      <dgm:prSet/>
      <dgm:spPr/>
      <dgm:t>
        <a:bodyPr/>
        <a:lstStyle/>
        <a:p>
          <a:endParaRPr lang="hu-HU"/>
        </a:p>
      </dgm:t>
    </dgm:pt>
    <dgm:pt modelId="{CEE59217-281B-458E-ABD7-B45AB5E145D5}">
      <dgm:prSet/>
      <dgm:spPr/>
      <dgm:t>
        <a:bodyPr/>
        <a:lstStyle/>
        <a:p>
          <a:r>
            <a:rPr lang="hu-HU" dirty="0"/>
            <a:t>Többdimenziós metrika beépítve nem támogatott</a:t>
          </a:r>
        </a:p>
      </dgm:t>
    </dgm:pt>
    <dgm:pt modelId="{8B03C308-3A51-474D-9A6C-D901217E7D59}" type="parTrans" cxnId="{CB9F40D9-F227-4279-B51E-430DB6E8B966}">
      <dgm:prSet/>
      <dgm:spPr/>
      <dgm:t>
        <a:bodyPr/>
        <a:lstStyle/>
        <a:p>
          <a:endParaRPr lang="hu-HU"/>
        </a:p>
      </dgm:t>
    </dgm:pt>
    <dgm:pt modelId="{DBADCD74-3DAD-45F7-8965-1B545F82E797}" type="sibTrans" cxnId="{CB9F40D9-F227-4279-B51E-430DB6E8B966}">
      <dgm:prSet/>
      <dgm:spPr/>
      <dgm:t>
        <a:bodyPr/>
        <a:lstStyle/>
        <a:p>
          <a:endParaRPr lang="hu-HU"/>
        </a:p>
      </dgm:t>
    </dgm:pt>
    <dgm:pt modelId="{DC88BE63-52FC-43A7-9670-C1314CA97BB9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hu-HU" dirty="0"/>
            <a:t>Mikor melyiket válasszuk?</a:t>
          </a:r>
        </a:p>
      </dgm:t>
    </dgm:pt>
    <dgm:pt modelId="{F35DCE04-6D5A-4D0F-87BF-23DEB49FA932}" type="parTrans" cxnId="{CBE3B0A0-4C53-4E12-B167-29087FD0B2B1}">
      <dgm:prSet/>
      <dgm:spPr/>
      <dgm:t>
        <a:bodyPr/>
        <a:lstStyle/>
        <a:p>
          <a:endParaRPr lang="hu-HU"/>
        </a:p>
      </dgm:t>
    </dgm:pt>
    <dgm:pt modelId="{4C180C94-CEEE-4ED8-B9B4-08D41255DD91}" type="sibTrans" cxnId="{CBE3B0A0-4C53-4E12-B167-29087FD0B2B1}">
      <dgm:prSet/>
      <dgm:spPr/>
      <dgm:t>
        <a:bodyPr/>
        <a:lstStyle/>
        <a:p>
          <a:endParaRPr lang="hu-HU"/>
        </a:p>
      </dgm:t>
    </dgm:pt>
    <dgm:pt modelId="{341C1EBB-DB22-4D67-A140-FA3EC59E6FA4}" type="pres">
      <dgm:prSet presAssocID="{C9864A91-CEF6-4814-9B8E-24B9A96B3560}" presName="Name0" presStyleCnt="0">
        <dgm:presLayoutVars>
          <dgm:dir/>
          <dgm:resizeHandles val="exact"/>
        </dgm:presLayoutVars>
      </dgm:prSet>
      <dgm:spPr/>
    </dgm:pt>
    <dgm:pt modelId="{08C743C2-125B-4B88-8178-F761E8B9E23E}" type="pres">
      <dgm:prSet presAssocID="{3DDA82AF-6EFD-4DC5-A450-0EEF8B71519B}" presName="node" presStyleLbl="node1" presStyleIdx="0" presStyleCnt="3">
        <dgm:presLayoutVars>
          <dgm:bulletEnabled val="1"/>
        </dgm:presLayoutVars>
      </dgm:prSet>
      <dgm:spPr/>
    </dgm:pt>
    <dgm:pt modelId="{8A6FE991-88AC-4B30-8E8D-0D1F0357E1B2}" type="pres">
      <dgm:prSet presAssocID="{3DB2929A-D08D-4F94-A54C-1D3EBADF20BD}" presName="sibTrans" presStyleCnt="0"/>
      <dgm:spPr/>
    </dgm:pt>
    <dgm:pt modelId="{C0BCAA6F-F801-472E-9565-D9A3749F7F5E}" type="pres">
      <dgm:prSet presAssocID="{CEE59217-281B-458E-ABD7-B45AB5E145D5}" presName="node" presStyleLbl="node1" presStyleIdx="1" presStyleCnt="3">
        <dgm:presLayoutVars>
          <dgm:bulletEnabled val="1"/>
        </dgm:presLayoutVars>
      </dgm:prSet>
      <dgm:spPr/>
    </dgm:pt>
    <dgm:pt modelId="{10386655-4CBF-40BD-9266-85DFD4AD5376}" type="pres">
      <dgm:prSet presAssocID="{DBADCD74-3DAD-45F7-8965-1B545F82E797}" presName="sibTrans" presStyleCnt="0"/>
      <dgm:spPr/>
    </dgm:pt>
    <dgm:pt modelId="{A18B593F-0766-429C-9D25-F3CFFD934053}" type="pres">
      <dgm:prSet presAssocID="{DC88BE63-52FC-43A7-9670-C1314CA97BB9}" presName="node" presStyleLbl="node1" presStyleIdx="2" presStyleCnt="3">
        <dgm:presLayoutVars>
          <dgm:bulletEnabled val="1"/>
        </dgm:presLayoutVars>
      </dgm:prSet>
      <dgm:spPr/>
    </dgm:pt>
  </dgm:ptLst>
  <dgm:cxnLst>
    <dgm:cxn modelId="{4AD4F904-E3ED-495F-AEB1-BF8E567FF9D8}" type="presOf" srcId="{3DDA82AF-6EFD-4DC5-A450-0EEF8B71519B}" destId="{08C743C2-125B-4B88-8178-F761E8B9E23E}" srcOrd="0" destOrd="0" presId="urn:microsoft.com/office/officeart/2005/8/layout/hList6"/>
    <dgm:cxn modelId="{CF65BC36-6F29-4509-AB8A-4311A76267BB}" srcId="{C9864A91-CEF6-4814-9B8E-24B9A96B3560}" destId="{3DDA82AF-6EFD-4DC5-A450-0EEF8B71519B}" srcOrd="0" destOrd="0" parTransId="{25C55AC9-BF2D-4E8A-ACD9-5EFCF8AA9803}" sibTransId="{3DB2929A-D08D-4F94-A54C-1D3EBADF20BD}"/>
    <dgm:cxn modelId="{74C4498E-4BE9-4921-8462-06BCE5A1028D}" type="presOf" srcId="{C9864A91-CEF6-4814-9B8E-24B9A96B3560}" destId="{341C1EBB-DB22-4D67-A140-FA3EC59E6FA4}" srcOrd="0" destOrd="0" presId="urn:microsoft.com/office/officeart/2005/8/layout/hList6"/>
    <dgm:cxn modelId="{CBE3B0A0-4C53-4E12-B167-29087FD0B2B1}" srcId="{C9864A91-CEF6-4814-9B8E-24B9A96B3560}" destId="{DC88BE63-52FC-43A7-9670-C1314CA97BB9}" srcOrd="2" destOrd="0" parTransId="{F35DCE04-6D5A-4D0F-87BF-23DEB49FA932}" sibTransId="{4C180C94-CEEE-4ED8-B9B4-08D41255DD91}"/>
    <dgm:cxn modelId="{7B780DCF-D611-49CA-930F-B87F0EF8547F}" type="presOf" srcId="{CEE59217-281B-458E-ABD7-B45AB5E145D5}" destId="{C0BCAA6F-F801-472E-9565-D9A3749F7F5E}" srcOrd="0" destOrd="0" presId="urn:microsoft.com/office/officeart/2005/8/layout/hList6"/>
    <dgm:cxn modelId="{CB9F40D9-F227-4279-B51E-430DB6E8B966}" srcId="{C9864A91-CEF6-4814-9B8E-24B9A96B3560}" destId="{CEE59217-281B-458E-ABD7-B45AB5E145D5}" srcOrd="1" destOrd="0" parTransId="{8B03C308-3A51-474D-9A6C-D901217E7D59}" sibTransId="{DBADCD74-3DAD-45F7-8965-1B545F82E797}"/>
    <dgm:cxn modelId="{3C3545F6-7E8C-4C09-A47C-9FE846C6EA86}" type="presOf" srcId="{DC88BE63-52FC-43A7-9670-C1314CA97BB9}" destId="{A18B593F-0766-429C-9D25-F3CFFD934053}" srcOrd="0" destOrd="0" presId="urn:microsoft.com/office/officeart/2005/8/layout/hList6"/>
    <dgm:cxn modelId="{F068CDB5-C5B0-47D2-8183-BAC25C5E1261}" type="presParOf" srcId="{341C1EBB-DB22-4D67-A140-FA3EC59E6FA4}" destId="{08C743C2-125B-4B88-8178-F761E8B9E23E}" srcOrd="0" destOrd="0" presId="urn:microsoft.com/office/officeart/2005/8/layout/hList6"/>
    <dgm:cxn modelId="{9EC6F4A1-620F-467B-AF28-DD6CAA7DD4E3}" type="presParOf" srcId="{341C1EBB-DB22-4D67-A140-FA3EC59E6FA4}" destId="{8A6FE991-88AC-4B30-8E8D-0D1F0357E1B2}" srcOrd="1" destOrd="0" presId="urn:microsoft.com/office/officeart/2005/8/layout/hList6"/>
    <dgm:cxn modelId="{CFA8ED72-9625-4E3F-BD64-07AC8BAB6271}" type="presParOf" srcId="{341C1EBB-DB22-4D67-A140-FA3EC59E6FA4}" destId="{C0BCAA6F-F801-472E-9565-D9A3749F7F5E}" srcOrd="2" destOrd="0" presId="urn:microsoft.com/office/officeart/2005/8/layout/hList6"/>
    <dgm:cxn modelId="{34B17B86-8077-4702-AD59-C93BFB093B58}" type="presParOf" srcId="{341C1EBB-DB22-4D67-A140-FA3EC59E6FA4}" destId="{10386655-4CBF-40BD-9266-85DFD4AD5376}" srcOrd="3" destOrd="0" presId="urn:microsoft.com/office/officeart/2005/8/layout/hList6"/>
    <dgm:cxn modelId="{FB627D26-DFA0-4B7D-A13A-B183242D4CCA}" type="presParOf" srcId="{341C1EBB-DB22-4D67-A140-FA3EC59E6FA4}" destId="{A18B593F-0766-429C-9D25-F3CFFD934053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9E4663-11BC-4829-BB7A-E9458FBB1F5C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</dgm:pt>
    <dgm:pt modelId="{1CCD8171-E24E-415D-91EE-ED9A9759DE78}">
      <dgm:prSet phldrT="[Szöveg]"/>
      <dgm:spPr/>
      <dgm:t>
        <a:bodyPr/>
        <a:lstStyle/>
        <a:p>
          <a:r>
            <a:rPr lang="hu-HU" dirty="0"/>
            <a:t>Korlátos adathalmaz</a:t>
          </a:r>
        </a:p>
      </dgm:t>
    </dgm:pt>
    <dgm:pt modelId="{E5032705-DB72-4538-9930-AF90616DD901}" type="parTrans" cxnId="{E8284F36-C839-40BA-9F5E-D5D12FB7013C}">
      <dgm:prSet/>
      <dgm:spPr/>
      <dgm:t>
        <a:bodyPr/>
        <a:lstStyle/>
        <a:p>
          <a:endParaRPr lang="hu-HU"/>
        </a:p>
      </dgm:t>
    </dgm:pt>
    <dgm:pt modelId="{909E336E-9586-4CE8-8AAE-57BA813CE95C}" type="sibTrans" cxnId="{E8284F36-C839-40BA-9F5E-D5D12FB7013C}">
      <dgm:prSet/>
      <dgm:spPr/>
      <dgm:t>
        <a:bodyPr/>
        <a:lstStyle/>
        <a:p>
          <a:endParaRPr lang="hu-HU"/>
        </a:p>
      </dgm:t>
    </dgm:pt>
    <dgm:pt modelId="{035D572D-B1E8-44F7-86B3-5619E1AE3F3F}">
      <dgm:prSet phldrT="[Szöveg]"/>
      <dgm:spPr/>
      <dgm:t>
        <a:bodyPr/>
        <a:lstStyle/>
        <a:p>
          <a:r>
            <a:rPr lang="hu-HU" dirty="0"/>
            <a:t>Adatköteg feldolgozás</a:t>
          </a:r>
        </a:p>
      </dgm:t>
    </dgm:pt>
    <dgm:pt modelId="{5EFE51BF-726B-4585-ABFD-040A32295E96}" type="parTrans" cxnId="{69A5F208-CBD6-429D-B072-DD6DAF4181A5}">
      <dgm:prSet/>
      <dgm:spPr/>
      <dgm:t>
        <a:bodyPr/>
        <a:lstStyle/>
        <a:p>
          <a:endParaRPr lang="hu-HU"/>
        </a:p>
      </dgm:t>
    </dgm:pt>
    <dgm:pt modelId="{1185D8AC-99D6-458C-82E7-7AAFBE6FEA4A}" type="sibTrans" cxnId="{69A5F208-CBD6-429D-B072-DD6DAF4181A5}">
      <dgm:prSet/>
      <dgm:spPr/>
      <dgm:t>
        <a:bodyPr/>
        <a:lstStyle/>
        <a:p>
          <a:endParaRPr lang="hu-HU"/>
        </a:p>
      </dgm:t>
    </dgm:pt>
    <dgm:pt modelId="{2AE9E41F-4832-4C1B-8EB2-C2A89DD3B6E1}" type="pres">
      <dgm:prSet presAssocID="{169E4663-11BC-4829-BB7A-E9458FBB1F5C}" presName="Name0" presStyleCnt="0">
        <dgm:presLayoutVars>
          <dgm:dir/>
          <dgm:resizeHandles val="exact"/>
        </dgm:presLayoutVars>
      </dgm:prSet>
      <dgm:spPr/>
    </dgm:pt>
    <dgm:pt modelId="{F7913F5B-51B7-4B9A-8ED4-A2107DAEFB07}" type="pres">
      <dgm:prSet presAssocID="{1CCD8171-E24E-415D-91EE-ED9A9759DE78}" presName="node" presStyleLbl="node1" presStyleIdx="0" presStyleCnt="2">
        <dgm:presLayoutVars>
          <dgm:bulletEnabled val="1"/>
        </dgm:presLayoutVars>
      </dgm:prSet>
      <dgm:spPr/>
    </dgm:pt>
    <dgm:pt modelId="{9EAA9592-C209-4DAB-B6D0-7B4348F387A5}" type="pres">
      <dgm:prSet presAssocID="{909E336E-9586-4CE8-8AAE-57BA813CE95C}" presName="sibTrans" presStyleLbl="sibTrans2D1" presStyleIdx="0" presStyleCnt="1"/>
      <dgm:spPr/>
    </dgm:pt>
    <dgm:pt modelId="{530EE2B3-CFE9-49EC-93EC-39381740CE41}" type="pres">
      <dgm:prSet presAssocID="{909E336E-9586-4CE8-8AAE-57BA813CE95C}" presName="connectorText" presStyleLbl="sibTrans2D1" presStyleIdx="0" presStyleCnt="1"/>
      <dgm:spPr/>
    </dgm:pt>
    <dgm:pt modelId="{6D81CAE6-DD24-4B1A-AE92-301346D173D8}" type="pres">
      <dgm:prSet presAssocID="{035D572D-B1E8-44F7-86B3-5619E1AE3F3F}" presName="node" presStyleLbl="node1" presStyleIdx="1" presStyleCnt="2">
        <dgm:presLayoutVars>
          <dgm:bulletEnabled val="1"/>
        </dgm:presLayoutVars>
      </dgm:prSet>
      <dgm:spPr/>
    </dgm:pt>
  </dgm:ptLst>
  <dgm:cxnLst>
    <dgm:cxn modelId="{69A5F208-CBD6-429D-B072-DD6DAF4181A5}" srcId="{169E4663-11BC-4829-BB7A-E9458FBB1F5C}" destId="{035D572D-B1E8-44F7-86B3-5619E1AE3F3F}" srcOrd="1" destOrd="0" parTransId="{5EFE51BF-726B-4585-ABFD-040A32295E96}" sibTransId="{1185D8AC-99D6-458C-82E7-7AAFBE6FEA4A}"/>
    <dgm:cxn modelId="{E8284F36-C839-40BA-9F5E-D5D12FB7013C}" srcId="{169E4663-11BC-4829-BB7A-E9458FBB1F5C}" destId="{1CCD8171-E24E-415D-91EE-ED9A9759DE78}" srcOrd="0" destOrd="0" parTransId="{E5032705-DB72-4538-9930-AF90616DD901}" sibTransId="{909E336E-9586-4CE8-8AAE-57BA813CE95C}"/>
    <dgm:cxn modelId="{3B895F71-9E17-4E5C-A0FE-AF807573F0E3}" type="presOf" srcId="{1CCD8171-E24E-415D-91EE-ED9A9759DE78}" destId="{F7913F5B-51B7-4B9A-8ED4-A2107DAEFB07}" srcOrd="0" destOrd="0" presId="urn:microsoft.com/office/officeart/2005/8/layout/process1"/>
    <dgm:cxn modelId="{05DE1588-CF3C-4F24-B51A-3B6BCFAA9FFD}" type="presOf" srcId="{035D572D-B1E8-44F7-86B3-5619E1AE3F3F}" destId="{6D81CAE6-DD24-4B1A-AE92-301346D173D8}" srcOrd="0" destOrd="0" presId="urn:microsoft.com/office/officeart/2005/8/layout/process1"/>
    <dgm:cxn modelId="{343AAABF-AD46-44CF-881A-D9C92B653F6A}" type="presOf" srcId="{169E4663-11BC-4829-BB7A-E9458FBB1F5C}" destId="{2AE9E41F-4832-4C1B-8EB2-C2A89DD3B6E1}" srcOrd="0" destOrd="0" presId="urn:microsoft.com/office/officeart/2005/8/layout/process1"/>
    <dgm:cxn modelId="{D47320C8-2275-4D6D-AA08-96E4C34FE63A}" type="presOf" srcId="{909E336E-9586-4CE8-8AAE-57BA813CE95C}" destId="{9EAA9592-C209-4DAB-B6D0-7B4348F387A5}" srcOrd="0" destOrd="0" presId="urn:microsoft.com/office/officeart/2005/8/layout/process1"/>
    <dgm:cxn modelId="{75147EFB-0D07-44D5-82DD-194562F579A1}" type="presOf" srcId="{909E336E-9586-4CE8-8AAE-57BA813CE95C}" destId="{530EE2B3-CFE9-49EC-93EC-39381740CE41}" srcOrd="1" destOrd="0" presId="urn:microsoft.com/office/officeart/2005/8/layout/process1"/>
    <dgm:cxn modelId="{77C90AF8-E15B-4CA9-9B10-7C5D63B87914}" type="presParOf" srcId="{2AE9E41F-4832-4C1B-8EB2-C2A89DD3B6E1}" destId="{F7913F5B-51B7-4B9A-8ED4-A2107DAEFB07}" srcOrd="0" destOrd="0" presId="urn:microsoft.com/office/officeart/2005/8/layout/process1"/>
    <dgm:cxn modelId="{AAFCDEC7-2169-40D9-B862-A398BDF3E20B}" type="presParOf" srcId="{2AE9E41F-4832-4C1B-8EB2-C2A89DD3B6E1}" destId="{9EAA9592-C209-4DAB-B6D0-7B4348F387A5}" srcOrd="1" destOrd="0" presId="urn:microsoft.com/office/officeart/2005/8/layout/process1"/>
    <dgm:cxn modelId="{56094036-A0F2-4066-98FF-C9B589675CC0}" type="presParOf" srcId="{9EAA9592-C209-4DAB-B6D0-7B4348F387A5}" destId="{530EE2B3-CFE9-49EC-93EC-39381740CE41}" srcOrd="0" destOrd="0" presId="urn:microsoft.com/office/officeart/2005/8/layout/process1"/>
    <dgm:cxn modelId="{952ED96C-D758-499F-B3DF-5CC17A6DABE0}" type="presParOf" srcId="{2AE9E41F-4832-4C1B-8EB2-C2A89DD3B6E1}" destId="{6D81CAE6-DD24-4B1A-AE92-301346D173D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69E4663-11BC-4829-BB7A-E9458FBB1F5C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</dgm:pt>
    <dgm:pt modelId="{1CCD8171-E24E-415D-91EE-ED9A9759DE78}">
      <dgm:prSet phldrT="[Szöveg]"/>
      <dgm:spPr/>
      <dgm:t>
        <a:bodyPr/>
        <a:lstStyle/>
        <a:p>
          <a:r>
            <a:rPr lang="hu-HU" dirty="0"/>
            <a:t>Korlátlan adathalmaz</a:t>
          </a:r>
        </a:p>
      </dgm:t>
    </dgm:pt>
    <dgm:pt modelId="{E5032705-DB72-4538-9930-AF90616DD901}" type="parTrans" cxnId="{E8284F36-C839-40BA-9F5E-D5D12FB7013C}">
      <dgm:prSet/>
      <dgm:spPr/>
      <dgm:t>
        <a:bodyPr/>
        <a:lstStyle/>
        <a:p>
          <a:endParaRPr lang="hu-HU"/>
        </a:p>
      </dgm:t>
    </dgm:pt>
    <dgm:pt modelId="{909E336E-9586-4CE8-8AAE-57BA813CE95C}" type="sibTrans" cxnId="{E8284F36-C839-40BA-9F5E-D5D12FB7013C}">
      <dgm:prSet/>
      <dgm:spPr/>
      <dgm:t>
        <a:bodyPr/>
        <a:lstStyle/>
        <a:p>
          <a:endParaRPr lang="hu-HU"/>
        </a:p>
      </dgm:t>
    </dgm:pt>
    <dgm:pt modelId="{035D572D-B1E8-44F7-86B3-5619E1AE3F3F}">
      <dgm:prSet phldrT="[Szöveg]"/>
      <dgm:spPr/>
      <dgm:t>
        <a:bodyPr/>
        <a:lstStyle/>
        <a:p>
          <a:r>
            <a:rPr lang="hu-HU" dirty="0"/>
            <a:t>Adatfolyam feldolgozás</a:t>
          </a:r>
        </a:p>
      </dgm:t>
    </dgm:pt>
    <dgm:pt modelId="{5EFE51BF-726B-4585-ABFD-040A32295E96}" type="parTrans" cxnId="{69A5F208-CBD6-429D-B072-DD6DAF4181A5}">
      <dgm:prSet/>
      <dgm:spPr/>
      <dgm:t>
        <a:bodyPr/>
        <a:lstStyle/>
        <a:p>
          <a:endParaRPr lang="hu-HU"/>
        </a:p>
      </dgm:t>
    </dgm:pt>
    <dgm:pt modelId="{1185D8AC-99D6-458C-82E7-7AAFBE6FEA4A}" type="sibTrans" cxnId="{69A5F208-CBD6-429D-B072-DD6DAF4181A5}">
      <dgm:prSet/>
      <dgm:spPr/>
      <dgm:t>
        <a:bodyPr/>
        <a:lstStyle/>
        <a:p>
          <a:endParaRPr lang="hu-HU"/>
        </a:p>
      </dgm:t>
    </dgm:pt>
    <dgm:pt modelId="{2AE9E41F-4832-4C1B-8EB2-C2A89DD3B6E1}" type="pres">
      <dgm:prSet presAssocID="{169E4663-11BC-4829-BB7A-E9458FBB1F5C}" presName="Name0" presStyleCnt="0">
        <dgm:presLayoutVars>
          <dgm:dir/>
          <dgm:resizeHandles val="exact"/>
        </dgm:presLayoutVars>
      </dgm:prSet>
      <dgm:spPr/>
    </dgm:pt>
    <dgm:pt modelId="{F7913F5B-51B7-4B9A-8ED4-A2107DAEFB07}" type="pres">
      <dgm:prSet presAssocID="{1CCD8171-E24E-415D-91EE-ED9A9759DE78}" presName="node" presStyleLbl="node1" presStyleIdx="0" presStyleCnt="2">
        <dgm:presLayoutVars>
          <dgm:bulletEnabled val="1"/>
        </dgm:presLayoutVars>
      </dgm:prSet>
      <dgm:spPr/>
    </dgm:pt>
    <dgm:pt modelId="{9EAA9592-C209-4DAB-B6D0-7B4348F387A5}" type="pres">
      <dgm:prSet presAssocID="{909E336E-9586-4CE8-8AAE-57BA813CE95C}" presName="sibTrans" presStyleLbl="sibTrans2D1" presStyleIdx="0" presStyleCnt="1"/>
      <dgm:spPr/>
    </dgm:pt>
    <dgm:pt modelId="{530EE2B3-CFE9-49EC-93EC-39381740CE41}" type="pres">
      <dgm:prSet presAssocID="{909E336E-9586-4CE8-8AAE-57BA813CE95C}" presName="connectorText" presStyleLbl="sibTrans2D1" presStyleIdx="0" presStyleCnt="1"/>
      <dgm:spPr/>
    </dgm:pt>
    <dgm:pt modelId="{6D81CAE6-DD24-4B1A-AE92-301346D173D8}" type="pres">
      <dgm:prSet presAssocID="{035D572D-B1E8-44F7-86B3-5619E1AE3F3F}" presName="node" presStyleLbl="node1" presStyleIdx="1" presStyleCnt="2">
        <dgm:presLayoutVars>
          <dgm:bulletEnabled val="1"/>
        </dgm:presLayoutVars>
      </dgm:prSet>
      <dgm:spPr/>
    </dgm:pt>
  </dgm:ptLst>
  <dgm:cxnLst>
    <dgm:cxn modelId="{69A5F208-CBD6-429D-B072-DD6DAF4181A5}" srcId="{169E4663-11BC-4829-BB7A-E9458FBB1F5C}" destId="{035D572D-B1E8-44F7-86B3-5619E1AE3F3F}" srcOrd="1" destOrd="0" parTransId="{5EFE51BF-726B-4585-ABFD-040A32295E96}" sibTransId="{1185D8AC-99D6-458C-82E7-7AAFBE6FEA4A}"/>
    <dgm:cxn modelId="{E8284F36-C839-40BA-9F5E-D5D12FB7013C}" srcId="{169E4663-11BC-4829-BB7A-E9458FBB1F5C}" destId="{1CCD8171-E24E-415D-91EE-ED9A9759DE78}" srcOrd="0" destOrd="0" parTransId="{E5032705-DB72-4538-9930-AF90616DD901}" sibTransId="{909E336E-9586-4CE8-8AAE-57BA813CE95C}"/>
    <dgm:cxn modelId="{3B895F71-9E17-4E5C-A0FE-AF807573F0E3}" type="presOf" srcId="{1CCD8171-E24E-415D-91EE-ED9A9759DE78}" destId="{F7913F5B-51B7-4B9A-8ED4-A2107DAEFB07}" srcOrd="0" destOrd="0" presId="urn:microsoft.com/office/officeart/2005/8/layout/process1"/>
    <dgm:cxn modelId="{05DE1588-CF3C-4F24-B51A-3B6BCFAA9FFD}" type="presOf" srcId="{035D572D-B1E8-44F7-86B3-5619E1AE3F3F}" destId="{6D81CAE6-DD24-4B1A-AE92-301346D173D8}" srcOrd="0" destOrd="0" presId="urn:microsoft.com/office/officeart/2005/8/layout/process1"/>
    <dgm:cxn modelId="{343AAABF-AD46-44CF-881A-D9C92B653F6A}" type="presOf" srcId="{169E4663-11BC-4829-BB7A-E9458FBB1F5C}" destId="{2AE9E41F-4832-4C1B-8EB2-C2A89DD3B6E1}" srcOrd="0" destOrd="0" presId="urn:microsoft.com/office/officeart/2005/8/layout/process1"/>
    <dgm:cxn modelId="{D47320C8-2275-4D6D-AA08-96E4C34FE63A}" type="presOf" srcId="{909E336E-9586-4CE8-8AAE-57BA813CE95C}" destId="{9EAA9592-C209-4DAB-B6D0-7B4348F387A5}" srcOrd="0" destOrd="0" presId="urn:microsoft.com/office/officeart/2005/8/layout/process1"/>
    <dgm:cxn modelId="{75147EFB-0D07-44D5-82DD-194562F579A1}" type="presOf" srcId="{909E336E-9586-4CE8-8AAE-57BA813CE95C}" destId="{530EE2B3-CFE9-49EC-93EC-39381740CE41}" srcOrd="1" destOrd="0" presId="urn:microsoft.com/office/officeart/2005/8/layout/process1"/>
    <dgm:cxn modelId="{77C90AF8-E15B-4CA9-9B10-7C5D63B87914}" type="presParOf" srcId="{2AE9E41F-4832-4C1B-8EB2-C2A89DD3B6E1}" destId="{F7913F5B-51B7-4B9A-8ED4-A2107DAEFB07}" srcOrd="0" destOrd="0" presId="urn:microsoft.com/office/officeart/2005/8/layout/process1"/>
    <dgm:cxn modelId="{AAFCDEC7-2169-40D9-B862-A398BDF3E20B}" type="presParOf" srcId="{2AE9E41F-4832-4C1B-8EB2-C2A89DD3B6E1}" destId="{9EAA9592-C209-4DAB-B6D0-7B4348F387A5}" srcOrd="1" destOrd="0" presId="urn:microsoft.com/office/officeart/2005/8/layout/process1"/>
    <dgm:cxn modelId="{56094036-A0F2-4066-98FF-C9B589675CC0}" type="presParOf" srcId="{9EAA9592-C209-4DAB-B6D0-7B4348F387A5}" destId="{530EE2B3-CFE9-49EC-93EC-39381740CE41}" srcOrd="0" destOrd="0" presId="urn:microsoft.com/office/officeart/2005/8/layout/process1"/>
    <dgm:cxn modelId="{952ED96C-D758-499F-B3DF-5CC17A6DABE0}" type="presParOf" srcId="{2AE9E41F-4832-4C1B-8EB2-C2A89DD3B6E1}" destId="{6D81CAE6-DD24-4B1A-AE92-301346D173D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0D16D-7828-4428-9494-D92195A3D738}">
      <dsp:nvSpPr>
        <dsp:cNvPr id="0" name=""/>
        <dsp:cNvSpPr/>
      </dsp:nvSpPr>
      <dsp:spPr>
        <a:xfrm>
          <a:off x="0" y="0"/>
          <a:ext cx="8805567" cy="165824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54C6304-7AF9-4F2B-B2A3-DF86D0DB7949}">
      <dsp:nvSpPr>
        <dsp:cNvPr id="0" name=""/>
        <dsp:cNvSpPr/>
      </dsp:nvSpPr>
      <dsp:spPr>
        <a:xfrm>
          <a:off x="266996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8593FBC-EE01-4E08-8EB5-76ABB84AE5C9}">
      <dsp:nvSpPr>
        <dsp:cNvPr id="0" name=""/>
        <dsp:cNvSpPr/>
      </dsp:nvSpPr>
      <dsp:spPr>
        <a:xfrm rot="10800000">
          <a:off x="266996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Videó relevancia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Ajánlott videók</a:t>
          </a:r>
        </a:p>
      </dsp:txBody>
      <dsp:txXfrm rot="10800000">
        <a:off x="314103" y="1658243"/>
        <a:ext cx="1437559" cy="1979635"/>
      </dsp:txXfrm>
    </dsp:sp>
    <dsp:sp modelId="{047CEDDB-284A-4DC7-9FFA-46C3E653A5F9}">
      <dsp:nvSpPr>
        <dsp:cNvPr id="0" name=""/>
        <dsp:cNvSpPr/>
      </dsp:nvSpPr>
      <dsp:spPr>
        <a:xfrm>
          <a:off x="1951946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DE54858-48D4-449D-AC9A-9F3592FD11E8}">
      <dsp:nvSpPr>
        <dsp:cNvPr id="0" name=""/>
        <dsp:cNvSpPr/>
      </dsp:nvSpPr>
      <dsp:spPr>
        <a:xfrm rot="10800000">
          <a:off x="1951946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Személyre szabott reklámok</a:t>
          </a:r>
        </a:p>
      </dsp:txBody>
      <dsp:txXfrm rot="10800000">
        <a:off x="1999053" y="1658243"/>
        <a:ext cx="1437559" cy="1979635"/>
      </dsp:txXfrm>
    </dsp:sp>
    <dsp:sp modelId="{7FA46A7B-DF06-41B0-ADB8-3FAE837468EB}">
      <dsp:nvSpPr>
        <dsp:cNvPr id="0" name=""/>
        <dsp:cNvSpPr/>
      </dsp:nvSpPr>
      <dsp:spPr>
        <a:xfrm>
          <a:off x="3636896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72DC243-A40D-4A7C-AA2A-0F490252BE02}">
      <dsp:nvSpPr>
        <dsp:cNvPr id="0" name=""/>
        <dsp:cNvSpPr/>
      </dsp:nvSpPr>
      <dsp:spPr>
        <a:xfrm rot="10800000">
          <a:off x="3636896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3000 jármű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GPS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Közlekedési kamerák</a:t>
          </a:r>
        </a:p>
      </dsp:txBody>
      <dsp:txXfrm rot="10800000">
        <a:off x="3684003" y="1658243"/>
        <a:ext cx="1437559" cy="1979635"/>
      </dsp:txXfrm>
    </dsp:sp>
    <dsp:sp modelId="{8961C9D3-5B54-46CB-84A7-831A0D1A8E29}">
      <dsp:nvSpPr>
        <dsp:cNvPr id="0" name=""/>
        <dsp:cNvSpPr/>
      </dsp:nvSpPr>
      <dsp:spPr>
        <a:xfrm>
          <a:off x="5321847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5566EF9A-DF83-4489-9334-823B3127B8AD}">
      <dsp:nvSpPr>
        <dsp:cNvPr id="0" name=""/>
        <dsp:cNvSpPr/>
      </dsp:nvSpPr>
      <dsp:spPr>
        <a:xfrm rot="10800000">
          <a:off x="5321847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Terrorizmus elleni harc</a:t>
          </a:r>
        </a:p>
      </dsp:txBody>
      <dsp:txXfrm rot="10800000">
        <a:off x="5368954" y="1658243"/>
        <a:ext cx="1437559" cy="1979635"/>
      </dsp:txXfrm>
    </dsp:sp>
    <dsp:sp modelId="{7AD93D96-1663-46A7-B35C-FD80BD43D3EF}">
      <dsp:nvSpPr>
        <dsp:cNvPr id="0" name=""/>
        <dsp:cNvSpPr/>
      </dsp:nvSpPr>
      <dsp:spPr>
        <a:xfrm>
          <a:off x="7006797" y="221099"/>
          <a:ext cx="1531773" cy="12160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D2710C2-6DA8-418B-A154-0B1072B4FE54}">
      <dsp:nvSpPr>
        <dsp:cNvPr id="0" name=""/>
        <dsp:cNvSpPr/>
      </dsp:nvSpPr>
      <dsp:spPr>
        <a:xfrm rot="10800000">
          <a:off x="7006797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Egészségügy</a:t>
          </a:r>
        </a:p>
      </dsp:txBody>
      <dsp:txXfrm rot="10800000">
        <a:off x="7053904" y="1658243"/>
        <a:ext cx="1437559" cy="19796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F05A6-1586-4664-B007-CBF626628FA2}">
      <dsp:nvSpPr>
        <dsp:cNvPr id="0" name=""/>
        <dsp:cNvSpPr/>
      </dsp:nvSpPr>
      <dsp:spPr>
        <a:xfrm>
          <a:off x="0" y="63550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Elosztott rendszerekre tervezték</a:t>
          </a:r>
        </a:p>
      </dsp:txBody>
      <dsp:txXfrm>
        <a:off x="31613" y="95163"/>
        <a:ext cx="6550934" cy="584369"/>
      </dsp:txXfrm>
    </dsp:sp>
    <dsp:sp modelId="{21AB36C3-C8AE-4A0F-8795-5DF550964BC3}">
      <dsp:nvSpPr>
        <dsp:cNvPr id="0" name=""/>
        <dsp:cNvSpPr/>
      </dsp:nvSpPr>
      <dsp:spPr>
        <a:xfrm>
          <a:off x="0" y="711145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növeli a számítási teljesítményt</a:t>
          </a:r>
        </a:p>
      </dsp:txBody>
      <dsp:txXfrm>
        <a:off x="0" y="711145"/>
        <a:ext cx="6614160" cy="447120"/>
      </dsp:txXfrm>
    </dsp:sp>
    <dsp:sp modelId="{369AF4D9-E2C1-43E9-99E3-185A7CC7E441}">
      <dsp:nvSpPr>
        <dsp:cNvPr id="0" name=""/>
        <dsp:cNvSpPr/>
      </dsp:nvSpPr>
      <dsp:spPr>
        <a:xfrm>
          <a:off x="0" y="1158265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Pontos eredmények</a:t>
          </a:r>
        </a:p>
      </dsp:txBody>
      <dsp:txXfrm>
        <a:off x="31613" y="1189878"/>
        <a:ext cx="6550934" cy="584369"/>
      </dsp:txXfrm>
    </dsp:sp>
    <dsp:sp modelId="{1FB2F5FE-F3F6-4F41-802C-6506E9B27FD8}">
      <dsp:nvSpPr>
        <dsp:cNvPr id="0" name=""/>
        <dsp:cNvSpPr/>
      </dsp:nvSpPr>
      <dsp:spPr>
        <a:xfrm>
          <a:off x="0" y="1805860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adatok rossz sorrendben is érkezhetnek</a:t>
          </a:r>
        </a:p>
      </dsp:txBody>
      <dsp:txXfrm>
        <a:off x="0" y="1805860"/>
        <a:ext cx="6614160" cy="447120"/>
      </dsp:txXfrm>
    </dsp:sp>
    <dsp:sp modelId="{6A4A756B-16AE-48D9-BAA6-50DC8E7445C2}">
      <dsp:nvSpPr>
        <dsp:cNvPr id="0" name=""/>
        <dsp:cNvSpPr/>
      </dsp:nvSpPr>
      <dsp:spPr>
        <a:xfrm>
          <a:off x="0" y="2252980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Hibatűrő</a:t>
          </a:r>
        </a:p>
      </dsp:txBody>
      <dsp:txXfrm>
        <a:off x="31613" y="2284593"/>
        <a:ext cx="6550934" cy="584369"/>
      </dsp:txXfrm>
    </dsp:sp>
    <dsp:sp modelId="{BC260CC7-BF1F-470D-BFF4-BC1434E101E4}">
      <dsp:nvSpPr>
        <dsp:cNvPr id="0" name=""/>
        <dsp:cNvSpPr/>
      </dsp:nvSpPr>
      <dsp:spPr>
        <a:xfrm>
          <a:off x="0" y="2900575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verziókezelés</a:t>
          </a:r>
        </a:p>
      </dsp:txBody>
      <dsp:txXfrm>
        <a:off x="0" y="2900575"/>
        <a:ext cx="6614160" cy="447120"/>
      </dsp:txXfrm>
    </dsp:sp>
    <dsp:sp modelId="{55B64A08-2F43-4DED-B008-E30AB93EDC56}">
      <dsp:nvSpPr>
        <dsp:cNvPr id="0" name=""/>
        <dsp:cNvSpPr/>
      </dsp:nvSpPr>
      <dsp:spPr>
        <a:xfrm>
          <a:off x="0" y="3347695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Nagy teljesítményre képes</a:t>
          </a:r>
        </a:p>
      </dsp:txBody>
      <dsp:txXfrm>
        <a:off x="31613" y="3379308"/>
        <a:ext cx="6550934" cy="584369"/>
      </dsp:txXfrm>
    </dsp:sp>
    <dsp:sp modelId="{523675AE-1AF9-4065-B2F4-E536E4774122}">
      <dsp:nvSpPr>
        <dsp:cNvPr id="0" name=""/>
        <dsp:cNvSpPr/>
      </dsp:nvSpPr>
      <dsp:spPr>
        <a:xfrm>
          <a:off x="0" y="3995290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sok adat, kis késleltetés</a:t>
          </a:r>
        </a:p>
      </dsp:txBody>
      <dsp:txXfrm>
        <a:off x="0" y="3995290"/>
        <a:ext cx="6614160" cy="4471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5D70B-E2B1-422F-A242-450D70F0D5AD}">
      <dsp:nvSpPr>
        <dsp:cNvPr id="0" name=""/>
        <dsp:cNvSpPr/>
      </dsp:nvSpPr>
      <dsp:spPr>
        <a:xfrm>
          <a:off x="-5749881" y="-880081"/>
          <a:ext cx="6845521" cy="6845521"/>
        </a:xfrm>
        <a:prstGeom prst="blockArc">
          <a:avLst>
            <a:gd name="adj1" fmla="val 18900000"/>
            <a:gd name="adj2" fmla="val 2700000"/>
            <a:gd name="adj3" fmla="val 31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9D5065-6CA9-41ED-BDF3-85E47E19F164}">
      <dsp:nvSpPr>
        <dsp:cNvPr id="0" name=""/>
        <dsp:cNvSpPr/>
      </dsp:nvSpPr>
      <dsp:spPr>
        <a:xfrm>
          <a:off x="573505" y="390962"/>
          <a:ext cx="4790777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 dirty="0"/>
            <a:t>2012-es nyílt forráskódú program gráffeldolgozásra</a:t>
          </a:r>
        </a:p>
      </dsp:txBody>
      <dsp:txXfrm>
        <a:off x="573505" y="390962"/>
        <a:ext cx="4790777" cy="782331"/>
      </dsp:txXfrm>
    </dsp:sp>
    <dsp:sp modelId="{6AC5D62B-FB94-4A66-94DB-6B93699090C9}">
      <dsp:nvSpPr>
        <dsp:cNvPr id="0" name=""/>
        <dsp:cNvSpPr/>
      </dsp:nvSpPr>
      <dsp:spPr>
        <a:xfrm>
          <a:off x="84548" y="293170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9AB90-9A45-496D-BCF3-E50E48E45CFD}">
      <dsp:nvSpPr>
        <dsp:cNvPr id="0" name=""/>
        <dsp:cNvSpPr/>
      </dsp:nvSpPr>
      <dsp:spPr>
        <a:xfrm>
          <a:off x="1022034" y="1564662"/>
          <a:ext cx="4342249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Először a Yahoo fejlesztette, később az Apache vette át</a:t>
          </a:r>
          <a:endParaRPr lang="hu-HU" sz="2300" kern="1200" dirty="0"/>
        </a:p>
      </dsp:txBody>
      <dsp:txXfrm>
        <a:off x="1022034" y="1564662"/>
        <a:ext cx="4342249" cy="782331"/>
      </dsp:txXfrm>
    </dsp:sp>
    <dsp:sp modelId="{B14463EC-5A65-4B6A-8BFC-2FDFFE8B0714}">
      <dsp:nvSpPr>
        <dsp:cNvPr id="0" name=""/>
        <dsp:cNvSpPr/>
      </dsp:nvSpPr>
      <dsp:spPr>
        <a:xfrm>
          <a:off x="533076" y="1466871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D312A6-3B5D-4DA5-8671-876AECEA73FA}">
      <dsp:nvSpPr>
        <dsp:cNvPr id="0" name=""/>
        <dsp:cNvSpPr/>
      </dsp:nvSpPr>
      <dsp:spPr>
        <a:xfrm>
          <a:off x="1022034" y="2738363"/>
          <a:ext cx="4342249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Pregel modellen alapszik</a:t>
          </a:r>
          <a:endParaRPr lang="hu-HU" sz="2300" kern="1200" dirty="0"/>
        </a:p>
      </dsp:txBody>
      <dsp:txXfrm>
        <a:off x="1022034" y="2738363"/>
        <a:ext cx="4342249" cy="782331"/>
      </dsp:txXfrm>
    </dsp:sp>
    <dsp:sp modelId="{4E3D97DB-A6A1-49F9-9C86-6290FC0063D6}">
      <dsp:nvSpPr>
        <dsp:cNvPr id="0" name=""/>
        <dsp:cNvSpPr/>
      </dsp:nvSpPr>
      <dsp:spPr>
        <a:xfrm>
          <a:off x="533076" y="2640572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F7F3E0-373C-46FE-8833-52CEC25495BD}">
      <dsp:nvSpPr>
        <dsp:cNvPr id="0" name=""/>
        <dsp:cNvSpPr/>
      </dsp:nvSpPr>
      <dsp:spPr>
        <a:xfrm>
          <a:off x="573505" y="3912064"/>
          <a:ext cx="4790777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Hadoop felett fut</a:t>
          </a:r>
          <a:endParaRPr lang="hu-HU" sz="2300" kern="1200" dirty="0"/>
        </a:p>
      </dsp:txBody>
      <dsp:txXfrm>
        <a:off x="573505" y="3912064"/>
        <a:ext cx="4790777" cy="782331"/>
      </dsp:txXfrm>
    </dsp:sp>
    <dsp:sp modelId="{B7313C31-87C5-4FF9-99A8-FE120721897B}">
      <dsp:nvSpPr>
        <dsp:cNvPr id="0" name=""/>
        <dsp:cNvSpPr/>
      </dsp:nvSpPr>
      <dsp:spPr>
        <a:xfrm>
          <a:off x="84548" y="3814272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4B2D16-5EB1-4EB6-99D9-79A6DF4DAF51}">
      <dsp:nvSpPr>
        <dsp:cNvPr id="0" name=""/>
        <dsp:cNvSpPr/>
      </dsp:nvSpPr>
      <dsp:spPr>
        <a:xfrm>
          <a:off x="0" y="604302"/>
          <a:ext cx="5949950" cy="710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7257F4-7703-4161-8588-69EAF46B3B9A}">
      <dsp:nvSpPr>
        <dsp:cNvPr id="0" name=""/>
        <dsp:cNvSpPr/>
      </dsp:nvSpPr>
      <dsp:spPr>
        <a:xfrm>
          <a:off x="297497" y="24742"/>
          <a:ext cx="4164965" cy="8452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7426" tIns="0" rIns="15742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Linked Data Benchmark </a:t>
          </a:r>
          <a:r>
            <a:rPr lang="hu-HU" sz="2000" kern="1200" dirty="0" err="1"/>
            <a:t>Council</a:t>
          </a:r>
          <a:r>
            <a:rPr lang="hu-HU" sz="2000" kern="1200" dirty="0"/>
            <a:t>:</a:t>
          </a:r>
          <a:br>
            <a:rPr lang="hu-HU" sz="2000" kern="1200" dirty="0"/>
          </a:br>
          <a:r>
            <a:rPr lang="hu-HU" sz="2000" kern="1200" dirty="0" err="1"/>
            <a:t>Social</a:t>
          </a:r>
          <a:r>
            <a:rPr lang="hu-HU" sz="2000" kern="1200" dirty="0"/>
            <a:t> Network Benchmark</a:t>
          </a:r>
        </a:p>
      </dsp:txBody>
      <dsp:txXfrm>
        <a:off x="338758" y="66003"/>
        <a:ext cx="4082443" cy="762717"/>
      </dsp:txXfrm>
    </dsp:sp>
    <dsp:sp modelId="{0F70D4FD-E8A4-4A2D-8E51-E9DF748C0524}">
      <dsp:nvSpPr>
        <dsp:cNvPr id="0" name=""/>
        <dsp:cNvSpPr/>
      </dsp:nvSpPr>
      <dsp:spPr>
        <a:xfrm>
          <a:off x="0" y="1991794"/>
          <a:ext cx="5949950" cy="710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AA3DCF-E71D-4E13-A843-E832C5E362B6}">
      <dsp:nvSpPr>
        <dsp:cNvPr id="0" name=""/>
        <dsp:cNvSpPr/>
      </dsp:nvSpPr>
      <dsp:spPr>
        <a:xfrm>
          <a:off x="297497" y="1412234"/>
          <a:ext cx="4164965" cy="8452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7426" tIns="0" rIns="15742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Kb. 60000 csúcsból és 25000 élből álló gráf</a:t>
          </a:r>
        </a:p>
      </dsp:txBody>
      <dsp:txXfrm>
        <a:off x="338758" y="1453495"/>
        <a:ext cx="4082443" cy="762717"/>
      </dsp:txXfrm>
    </dsp:sp>
    <dsp:sp modelId="{58882299-9D37-4CFB-908D-C0DAA1589BF4}">
      <dsp:nvSpPr>
        <dsp:cNvPr id="0" name=""/>
        <dsp:cNvSpPr/>
      </dsp:nvSpPr>
      <dsp:spPr>
        <a:xfrm>
          <a:off x="0" y="3379286"/>
          <a:ext cx="5949950" cy="710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EAE6E2-7BCE-4D05-B3D7-7769E3518878}">
      <dsp:nvSpPr>
        <dsp:cNvPr id="0" name=""/>
        <dsp:cNvSpPr/>
      </dsp:nvSpPr>
      <dsp:spPr>
        <a:xfrm>
          <a:off x="297497" y="2799726"/>
          <a:ext cx="4164965" cy="8452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7426" tIns="0" rIns="15742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Mérési elrendezés</a:t>
          </a:r>
        </a:p>
      </dsp:txBody>
      <dsp:txXfrm>
        <a:off x="338758" y="2840987"/>
        <a:ext cx="4082443" cy="76271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38935-23CE-4E22-8D30-BF24185AF580}">
      <dsp:nvSpPr>
        <dsp:cNvPr id="0" name=""/>
        <dsp:cNvSpPr/>
      </dsp:nvSpPr>
      <dsp:spPr>
        <a:xfrm>
          <a:off x="3456" y="663258"/>
          <a:ext cx="3737436" cy="278991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99060" rIns="33020" bIns="330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Ekkora gráfok mellett, egy számítógépet használva az Apache Flink jobban teljesít</a:t>
          </a:r>
          <a:endParaRPr lang="hu-H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hu-HU" sz="2600" kern="1200" dirty="0"/>
        </a:p>
      </dsp:txBody>
      <dsp:txXfrm>
        <a:off x="68827" y="728629"/>
        <a:ext cx="3606694" cy="2724546"/>
      </dsp:txXfrm>
    </dsp:sp>
    <dsp:sp modelId="{CAF1783D-A0A2-4227-8507-A6CE37468451}">
      <dsp:nvSpPr>
        <dsp:cNvPr id="0" name=""/>
        <dsp:cNvSpPr/>
      </dsp:nvSpPr>
      <dsp:spPr>
        <a:xfrm>
          <a:off x="3456" y="3453175"/>
          <a:ext cx="3737436" cy="11996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 dirty="0"/>
            <a:t>Eredmények</a:t>
          </a:r>
        </a:p>
      </dsp:txBody>
      <dsp:txXfrm>
        <a:off x="3456" y="3453175"/>
        <a:ext cx="2631997" cy="1199664"/>
      </dsp:txXfrm>
    </dsp:sp>
    <dsp:sp modelId="{A016E6A3-F564-4E20-82F3-77D6B71FB753}">
      <dsp:nvSpPr>
        <dsp:cNvPr id="0" name=""/>
        <dsp:cNvSpPr/>
      </dsp:nvSpPr>
      <dsp:spPr>
        <a:xfrm>
          <a:off x="2741180" y="3643731"/>
          <a:ext cx="1308102" cy="1308102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r="3000"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6DCE6-BC91-4FCD-B26D-A5F1BA66B7BD}">
      <dsp:nvSpPr>
        <dsp:cNvPr id="0" name=""/>
        <dsp:cNvSpPr/>
      </dsp:nvSpPr>
      <dsp:spPr>
        <a:xfrm>
          <a:off x="4373357" y="663258"/>
          <a:ext cx="3737436" cy="278991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99060" rIns="33020" bIns="330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Mérések nagyobb gráfokon, elosztott rendszeren</a:t>
          </a:r>
          <a:endParaRPr lang="hu-H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Több paraméter mérése</a:t>
          </a:r>
          <a:endParaRPr lang="hu-H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Több platform összehasonlítása</a:t>
          </a:r>
          <a:endParaRPr lang="hu-HU" sz="2600" kern="1200" dirty="0"/>
        </a:p>
      </dsp:txBody>
      <dsp:txXfrm>
        <a:off x="4438728" y="728629"/>
        <a:ext cx="3606694" cy="2724546"/>
      </dsp:txXfrm>
    </dsp:sp>
    <dsp:sp modelId="{029ED229-38BB-4ED2-BA6E-1BAECD915DA3}">
      <dsp:nvSpPr>
        <dsp:cNvPr id="0" name=""/>
        <dsp:cNvSpPr/>
      </dsp:nvSpPr>
      <dsp:spPr>
        <a:xfrm>
          <a:off x="4373357" y="3453175"/>
          <a:ext cx="3737436" cy="11996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/>
            <a:t>Továbbfejlesztési lehetőségek</a:t>
          </a:r>
          <a:endParaRPr lang="hu-HU" sz="2800" kern="1200" dirty="0"/>
        </a:p>
      </dsp:txBody>
      <dsp:txXfrm>
        <a:off x="4373357" y="3453175"/>
        <a:ext cx="2631997" cy="1199664"/>
      </dsp:txXfrm>
    </dsp:sp>
    <dsp:sp modelId="{9CAD7528-5CC1-45D0-9D42-BA4EC42A9D49}">
      <dsp:nvSpPr>
        <dsp:cNvPr id="0" name=""/>
        <dsp:cNvSpPr/>
      </dsp:nvSpPr>
      <dsp:spPr>
        <a:xfrm>
          <a:off x="7111080" y="3643731"/>
          <a:ext cx="1308102" cy="130810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1AC96F-B73E-4DED-9D27-06F884FA3596}">
      <dsp:nvSpPr>
        <dsp:cNvPr id="0" name=""/>
        <dsp:cNvSpPr/>
      </dsp:nvSpPr>
      <dsp:spPr>
        <a:xfrm>
          <a:off x="0" y="51353"/>
          <a:ext cx="2339296" cy="935718"/>
        </a:xfrm>
        <a:prstGeom prst="leftRightRibb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A6B720-AAE5-4654-8CD2-8D1B370A8C1B}">
      <dsp:nvSpPr>
        <dsp:cNvPr id="0" name=""/>
        <dsp:cNvSpPr/>
      </dsp:nvSpPr>
      <dsp:spPr>
        <a:xfrm>
          <a:off x="280715" y="215104"/>
          <a:ext cx="771967" cy="45850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100" kern="1200" dirty="0"/>
            <a:t> </a:t>
          </a:r>
        </a:p>
      </dsp:txBody>
      <dsp:txXfrm>
        <a:off x="280715" y="215104"/>
        <a:ext cx="771967" cy="458502"/>
      </dsp:txXfrm>
    </dsp:sp>
    <dsp:sp modelId="{67D0BF6A-A827-4D9C-BE80-9EDD9BEC064C}">
      <dsp:nvSpPr>
        <dsp:cNvPr id="0" name=""/>
        <dsp:cNvSpPr/>
      </dsp:nvSpPr>
      <dsp:spPr>
        <a:xfrm>
          <a:off x="1169648" y="364819"/>
          <a:ext cx="912325" cy="45850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100" kern="1200" dirty="0"/>
            <a:t> </a:t>
          </a:r>
        </a:p>
      </dsp:txBody>
      <dsp:txXfrm>
        <a:off x="1169648" y="364819"/>
        <a:ext cx="912325" cy="458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0A9AC-9FF3-42F7-9690-D89634BADB60}">
      <dsp:nvSpPr>
        <dsp:cNvPr id="0" name=""/>
        <dsp:cNvSpPr/>
      </dsp:nvSpPr>
      <dsp:spPr>
        <a:xfrm>
          <a:off x="0" y="17250"/>
          <a:ext cx="773176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/>
            <a:t>Nagyon sok az adat, hogyan tároljuk?</a:t>
          </a:r>
        </a:p>
      </dsp:txBody>
      <dsp:txXfrm>
        <a:off x="35125" y="52375"/>
        <a:ext cx="7661510" cy="649299"/>
      </dsp:txXfrm>
    </dsp:sp>
    <dsp:sp modelId="{8265ADA2-ACD7-47BB-ABEC-EAE7F65B590A}">
      <dsp:nvSpPr>
        <dsp:cNvPr id="0" name=""/>
        <dsp:cNvSpPr/>
      </dsp:nvSpPr>
      <dsp:spPr>
        <a:xfrm>
          <a:off x="0" y="736800"/>
          <a:ext cx="773176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48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300" kern="1200" dirty="0"/>
            <a:t>Egy számítógépen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300" kern="1200"/>
            <a:t>Több számítógépen</a:t>
          </a:r>
          <a:endParaRPr lang="hu-HU" sz="2300" kern="1200" dirty="0"/>
        </a:p>
      </dsp:txBody>
      <dsp:txXfrm>
        <a:off x="0" y="736800"/>
        <a:ext cx="7731760" cy="791774"/>
      </dsp:txXfrm>
    </dsp:sp>
    <dsp:sp modelId="{565FC1BE-6447-4366-91D7-C3377695D978}">
      <dsp:nvSpPr>
        <dsp:cNvPr id="0" name=""/>
        <dsp:cNvSpPr/>
      </dsp:nvSpPr>
      <dsp:spPr>
        <a:xfrm>
          <a:off x="0" y="1528575"/>
          <a:ext cx="773176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/>
            <a:t>Párhuzamos munkavégzés</a:t>
          </a:r>
          <a:endParaRPr lang="hu-HU" sz="3000" kern="1200" dirty="0"/>
        </a:p>
      </dsp:txBody>
      <dsp:txXfrm>
        <a:off x="35125" y="1563700"/>
        <a:ext cx="7661510" cy="6492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421A0-0C4D-40B0-BD2F-C63ACFFB375B}">
      <dsp:nvSpPr>
        <dsp:cNvPr id="0" name=""/>
        <dsp:cNvSpPr/>
      </dsp:nvSpPr>
      <dsp:spPr>
        <a:xfrm>
          <a:off x="0" y="9298"/>
          <a:ext cx="358399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Éltípusok</a:t>
          </a:r>
        </a:p>
      </dsp:txBody>
      <dsp:txXfrm>
        <a:off x="31613" y="40911"/>
        <a:ext cx="3520764" cy="584369"/>
      </dsp:txXfrm>
    </dsp:sp>
    <dsp:sp modelId="{86026E42-CDAD-4158-B8F5-FFE59E2D979E}">
      <dsp:nvSpPr>
        <dsp:cNvPr id="0" name=""/>
        <dsp:cNvSpPr/>
      </dsp:nvSpPr>
      <dsp:spPr>
        <a:xfrm>
          <a:off x="0" y="656893"/>
          <a:ext cx="358399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megengedett</a:t>
          </a:r>
        </a:p>
      </dsp:txBody>
      <dsp:txXfrm>
        <a:off x="0" y="656893"/>
        <a:ext cx="3583990" cy="447120"/>
      </dsp:txXfrm>
    </dsp:sp>
    <dsp:sp modelId="{0A3E171A-6C62-4988-B7C9-D400395BB7A0}">
      <dsp:nvSpPr>
        <dsp:cNvPr id="0" name=""/>
        <dsp:cNvSpPr/>
      </dsp:nvSpPr>
      <dsp:spPr>
        <a:xfrm>
          <a:off x="0" y="1104013"/>
          <a:ext cx="358399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Többszörös élek</a:t>
          </a:r>
        </a:p>
      </dsp:txBody>
      <dsp:txXfrm>
        <a:off x="31613" y="1135626"/>
        <a:ext cx="3520764" cy="584369"/>
      </dsp:txXfrm>
    </dsp:sp>
    <dsp:sp modelId="{36A91E81-9FA7-4A82-A804-A1F870CDFEDD}">
      <dsp:nvSpPr>
        <dsp:cNvPr id="0" name=""/>
        <dsp:cNvSpPr/>
      </dsp:nvSpPr>
      <dsp:spPr>
        <a:xfrm>
          <a:off x="0" y="1751608"/>
          <a:ext cx="358399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megengedett</a:t>
          </a:r>
        </a:p>
      </dsp:txBody>
      <dsp:txXfrm>
        <a:off x="0" y="1751608"/>
        <a:ext cx="3583990" cy="447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DCE5E-8110-4278-9FED-B9B6651BB361}">
      <dsp:nvSpPr>
        <dsp:cNvPr id="0" name=""/>
        <dsp:cNvSpPr/>
      </dsp:nvSpPr>
      <dsp:spPr>
        <a:xfrm>
          <a:off x="0" y="372856"/>
          <a:ext cx="538121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EBC1E-7C83-4843-AAF7-9FE29B0E9651}">
      <dsp:nvSpPr>
        <dsp:cNvPr id="0" name=""/>
        <dsp:cNvSpPr/>
      </dsp:nvSpPr>
      <dsp:spPr>
        <a:xfrm>
          <a:off x="269060" y="48136"/>
          <a:ext cx="376684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378" tIns="0" rIns="14237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/>
            <a:t>Java implementáció elérhető</a:t>
          </a:r>
          <a:endParaRPr lang="hu-HU" sz="2200" kern="1200" dirty="0"/>
        </a:p>
      </dsp:txBody>
      <dsp:txXfrm>
        <a:off x="300763" y="79839"/>
        <a:ext cx="3703442" cy="586034"/>
      </dsp:txXfrm>
    </dsp:sp>
    <dsp:sp modelId="{AAB6A705-E2B8-44F2-9E78-8A0E94834082}">
      <dsp:nvSpPr>
        <dsp:cNvPr id="0" name=""/>
        <dsp:cNvSpPr/>
      </dsp:nvSpPr>
      <dsp:spPr>
        <a:xfrm>
          <a:off x="0" y="1370776"/>
          <a:ext cx="538121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F8B4F-A9B2-44AB-86AB-2D7D2873360A}">
      <dsp:nvSpPr>
        <dsp:cNvPr id="0" name=""/>
        <dsp:cNvSpPr/>
      </dsp:nvSpPr>
      <dsp:spPr>
        <a:xfrm>
          <a:off x="269060" y="1046056"/>
          <a:ext cx="376684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378" tIns="0" rIns="14237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/>
            <a:t>Probléma: skálázhatóság</a:t>
          </a:r>
          <a:endParaRPr lang="hu-HU" sz="2200" kern="1200" dirty="0"/>
        </a:p>
      </dsp:txBody>
      <dsp:txXfrm>
        <a:off x="300763" y="1077759"/>
        <a:ext cx="3703442" cy="586034"/>
      </dsp:txXfrm>
    </dsp:sp>
    <dsp:sp modelId="{9B76C355-CBDC-45A9-B052-5D09F73B3E41}">
      <dsp:nvSpPr>
        <dsp:cNvPr id="0" name=""/>
        <dsp:cNvSpPr/>
      </dsp:nvSpPr>
      <dsp:spPr>
        <a:xfrm>
          <a:off x="0" y="2368697"/>
          <a:ext cx="5381212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7642" tIns="458216" rIns="417642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200" kern="1200"/>
            <a:t>Dimensional degree</a:t>
          </a:r>
          <a:endParaRPr lang="hu-HU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200" kern="1200" dirty="0" err="1"/>
            <a:t>Node</a:t>
          </a:r>
          <a:r>
            <a:rPr lang="hu-HU" sz="2200" kern="1200" dirty="0"/>
            <a:t> </a:t>
          </a:r>
          <a:r>
            <a:rPr lang="hu-HU" sz="2200" kern="1200" dirty="0" err="1"/>
            <a:t>dimension</a:t>
          </a:r>
          <a:r>
            <a:rPr lang="hu-HU" sz="2200" kern="1200" dirty="0"/>
            <a:t> </a:t>
          </a:r>
          <a:r>
            <a:rPr lang="hu-HU" sz="2200" kern="1200" dirty="0" err="1"/>
            <a:t>acitivity</a:t>
          </a:r>
          <a:endParaRPr lang="hu-HU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200" kern="1200" dirty="0"/>
            <a:t>…</a:t>
          </a:r>
        </a:p>
      </dsp:txBody>
      <dsp:txXfrm>
        <a:off x="0" y="2368697"/>
        <a:ext cx="5381212" cy="1663200"/>
      </dsp:txXfrm>
    </dsp:sp>
    <dsp:sp modelId="{444CDBF8-E040-4C3E-9EAB-B4A0EBCFEC40}">
      <dsp:nvSpPr>
        <dsp:cNvPr id="0" name=""/>
        <dsp:cNvSpPr/>
      </dsp:nvSpPr>
      <dsp:spPr>
        <a:xfrm>
          <a:off x="269060" y="2043976"/>
          <a:ext cx="376684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378" tIns="0" rIns="14237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/>
            <a:t>Metrikák:</a:t>
          </a:r>
          <a:endParaRPr lang="hu-HU" sz="2200" kern="1200" dirty="0"/>
        </a:p>
      </dsp:txBody>
      <dsp:txXfrm>
        <a:off x="300763" y="2075679"/>
        <a:ext cx="370344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96761-F0ED-4418-9336-3A6B44FFC149}">
      <dsp:nvSpPr>
        <dsp:cNvPr id="0" name=""/>
        <dsp:cNvSpPr/>
      </dsp:nvSpPr>
      <dsp:spPr>
        <a:xfrm>
          <a:off x="1264636" y="2597618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Spark</a:t>
          </a:r>
          <a:endParaRPr lang="hu-HU" sz="2000" kern="1200" dirty="0"/>
        </a:p>
      </dsp:txBody>
      <dsp:txXfrm>
        <a:off x="1495345" y="2795655"/>
        <a:ext cx="1028320" cy="882694"/>
      </dsp:txXfrm>
    </dsp:sp>
    <dsp:sp modelId="{9EBCD14F-312F-49C2-9D18-59D64AB6FF52}">
      <dsp:nvSpPr>
        <dsp:cNvPr id="0" name=""/>
        <dsp:cNvSpPr/>
      </dsp:nvSpPr>
      <dsp:spPr>
        <a:xfrm>
          <a:off x="1311232" y="3162694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E4C61C-C881-4B76-8E0A-1A8849CEB148}">
      <dsp:nvSpPr>
        <dsp:cNvPr id="0" name=""/>
        <dsp:cNvSpPr/>
      </dsp:nvSpPr>
      <dsp:spPr>
        <a:xfrm>
          <a:off x="0" y="1902503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/>
          <a:srcRect/>
          <a:stretch>
            <a:fillRect l="11000" t="22000" r="11000" b="24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6F15D6B-7E42-43C7-9C8D-FFCCC116D15D}">
      <dsp:nvSpPr>
        <dsp:cNvPr id="0" name=""/>
        <dsp:cNvSpPr/>
      </dsp:nvSpPr>
      <dsp:spPr>
        <a:xfrm>
          <a:off x="1008690" y="3003946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C4F62C-52ED-488D-9181-F18A90365D9E}">
      <dsp:nvSpPr>
        <dsp:cNvPr id="0" name=""/>
        <dsp:cNvSpPr/>
      </dsp:nvSpPr>
      <dsp:spPr>
        <a:xfrm>
          <a:off x="2527961" y="1892707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Giraph</a:t>
          </a:r>
          <a:endParaRPr lang="hu-HU" sz="2000" kern="1200" dirty="0"/>
        </a:p>
      </dsp:txBody>
      <dsp:txXfrm>
        <a:off x="2758670" y="2090744"/>
        <a:ext cx="1028320" cy="882694"/>
      </dsp:txXfrm>
    </dsp:sp>
    <dsp:sp modelId="{E8E0903B-8192-43ED-B130-2D609B27C51C}">
      <dsp:nvSpPr>
        <dsp:cNvPr id="0" name=""/>
        <dsp:cNvSpPr/>
      </dsp:nvSpPr>
      <dsp:spPr>
        <a:xfrm>
          <a:off x="3548464" y="2992800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6CE555-E7C5-478D-B106-1947FABCEB4B}">
      <dsp:nvSpPr>
        <dsp:cNvPr id="0" name=""/>
        <dsp:cNvSpPr/>
      </dsp:nvSpPr>
      <dsp:spPr>
        <a:xfrm>
          <a:off x="3797848" y="2595591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9D5CB0-C9B4-4E53-B21C-F302EFB0E147}">
      <dsp:nvSpPr>
        <dsp:cNvPr id="0" name=""/>
        <dsp:cNvSpPr/>
      </dsp:nvSpPr>
      <dsp:spPr>
        <a:xfrm>
          <a:off x="3831974" y="3168436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3937987-44DE-4B21-AD6D-78448629BA44}">
      <dsp:nvSpPr>
        <dsp:cNvPr id="0" name=""/>
        <dsp:cNvSpPr/>
      </dsp:nvSpPr>
      <dsp:spPr>
        <a:xfrm>
          <a:off x="1264636" y="1203672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GraphLab</a:t>
          </a:r>
          <a:endParaRPr lang="hu-HU" sz="2000" kern="1200" dirty="0"/>
        </a:p>
      </dsp:txBody>
      <dsp:txXfrm>
        <a:off x="1495345" y="1401709"/>
        <a:ext cx="1028320" cy="882694"/>
      </dsp:txXfrm>
    </dsp:sp>
    <dsp:sp modelId="{E17DCE63-7307-47AD-8427-27AA5C08CF01}">
      <dsp:nvSpPr>
        <dsp:cNvPr id="0" name=""/>
        <dsp:cNvSpPr/>
      </dsp:nvSpPr>
      <dsp:spPr>
        <a:xfrm>
          <a:off x="2278577" y="1230018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C8B52D-DF6E-4B36-AD26-8AA2B5D8DDA0}">
      <dsp:nvSpPr>
        <dsp:cNvPr id="0" name=""/>
        <dsp:cNvSpPr/>
      </dsp:nvSpPr>
      <dsp:spPr>
        <a:xfrm>
          <a:off x="2527961" y="498762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3"/>
          <a:srcRect/>
          <a:stretch>
            <a:fillRect l="14000" t="14000" r="14000" b="13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7ABBF7-995F-4D9F-89B0-BBD3E3C756A4}">
      <dsp:nvSpPr>
        <dsp:cNvPr id="0" name=""/>
        <dsp:cNvSpPr/>
      </dsp:nvSpPr>
      <dsp:spPr>
        <a:xfrm>
          <a:off x="2562087" y="1065527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8DCB27-FF77-4A9A-AC6D-E0F76EDE03BB}">
      <dsp:nvSpPr>
        <dsp:cNvPr id="0" name=""/>
        <dsp:cNvSpPr/>
      </dsp:nvSpPr>
      <dsp:spPr>
        <a:xfrm>
          <a:off x="3797848" y="1201645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Flink</a:t>
          </a:r>
          <a:endParaRPr lang="hu-HU" sz="2000" kern="1200" dirty="0"/>
        </a:p>
      </dsp:txBody>
      <dsp:txXfrm>
        <a:off x="4028557" y="1399682"/>
        <a:ext cx="1028320" cy="882694"/>
      </dsp:txXfrm>
    </dsp:sp>
    <dsp:sp modelId="{972738FC-C5FF-4D81-B2FD-CA957B676D8B}">
      <dsp:nvSpPr>
        <dsp:cNvPr id="0" name=""/>
        <dsp:cNvSpPr/>
      </dsp:nvSpPr>
      <dsp:spPr>
        <a:xfrm>
          <a:off x="5078892" y="1766046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D3CBE3-9682-44E3-9570-B96D09EBC969}">
      <dsp:nvSpPr>
        <dsp:cNvPr id="0" name=""/>
        <dsp:cNvSpPr/>
      </dsp:nvSpPr>
      <dsp:spPr>
        <a:xfrm>
          <a:off x="5072985" y="1904529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1000" t="7000" r="19000" b="5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9CEE75-3F07-4E3A-BFA2-17916FD07BCC}">
      <dsp:nvSpPr>
        <dsp:cNvPr id="0" name=""/>
        <dsp:cNvSpPr/>
      </dsp:nvSpPr>
      <dsp:spPr>
        <a:xfrm>
          <a:off x="5373558" y="1927159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743C2-125B-4B88-8178-F761E8B9E23E}">
      <dsp:nvSpPr>
        <dsp:cNvPr id="0" name=""/>
        <dsp:cNvSpPr/>
      </dsp:nvSpPr>
      <dsp:spPr>
        <a:xfrm rot="16200000">
          <a:off x="433920" y="-432896"/>
          <a:ext cx="1794509" cy="2660302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946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Egydimenziós metrikák beépítve</a:t>
          </a:r>
        </a:p>
      </dsp:txBody>
      <dsp:txXfrm rot="5400000">
        <a:off x="1024" y="358902"/>
        <a:ext cx="2660302" cy="1076705"/>
      </dsp:txXfrm>
    </dsp:sp>
    <dsp:sp modelId="{C0BCAA6F-F801-472E-9565-D9A3749F7F5E}">
      <dsp:nvSpPr>
        <dsp:cNvPr id="0" name=""/>
        <dsp:cNvSpPr/>
      </dsp:nvSpPr>
      <dsp:spPr>
        <a:xfrm rot="16200000">
          <a:off x="3293745" y="-432896"/>
          <a:ext cx="1794509" cy="2660302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946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Többdimenziós metrika beépítve nem támogatott</a:t>
          </a:r>
        </a:p>
      </dsp:txBody>
      <dsp:txXfrm rot="5400000">
        <a:off x="2860849" y="358902"/>
        <a:ext cx="2660302" cy="1076705"/>
      </dsp:txXfrm>
    </dsp:sp>
    <dsp:sp modelId="{A18B593F-0766-429C-9D25-F3CFFD934053}">
      <dsp:nvSpPr>
        <dsp:cNvPr id="0" name=""/>
        <dsp:cNvSpPr/>
      </dsp:nvSpPr>
      <dsp:spPr>
        <a:xfrm rot="16200000">
          <a:off x="6153570" y="-432896"/>
          <a:ext cx="1794509" cy="2660302"/>
        </a:xfrm>
        <a:prstGeom prst="flowChartManualOperation">
          <a:avLst/>
        </a:prstGeom>
        <a:solidFill>
          <a:schemeClr val="tx1">
            <a:lumMod val="95000"/>
            <a:lumOff val="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946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Mikor melyiket válasszuk?</a:t>
          </a:r>
        </a:p>
      </dsp:txBody>
      <dsp:txXfrm rot="5400000">
        <a:off x="5720674" y="358902"/>
        <a:ext cx="2660302" cy="10767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13F5B-51B7-4B9A-8ED4-A2107DAEFB07}">
      <dsp:nvSpPr>
        <dsp:cNvPr id="0" name=""/>
        <dsp:cNvSpPr/>
      </dsp:nvSpPr>
      <dsp:spPr>
        <a:xfrm>
          <a:off x="894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Korlátos adathalmaz</a:t>
          </a:r>
        </a:p>
      </dsp:txBody>
      <dsp:txXfrm>
        <a:off x="34433" y="376239"/>
        <a:ext cx="1841409" cy="1078014"/>
      </dsp:txXfrm>
    </dsp:sp>
    <dsp:sp modelId="{9EAA9592-C209-4DAB-B6D0-7B4348F387A5}">
      <dsp:nvSpPr>
        <dsp:cNvPr id="0" name=""/>
        <dsp:cNvSpPr/>
      </dsp:nvSpPr>
      <dsp:spPr>
        <a:xfrm>
          <a:off x="2100231" y="678594"/>
          <a:ext cx="404599" cy="47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2000" kern="1200"/>
        </a:p>
      </dsp:txBody>
      <dsp:txXfrm>
        <a:off x="2100231" y="773255"/>
        <a:ext cx="283219" cy="283982"/>
      </dsp:txXfrm>
    </dsp:sp>
    <dsp:sp modelId="{6D81CAE6-DD24-4B1A-AE92-301346D173D8}">
      <dsp:nvSpPr>
        <dsp:cNvPr id="0" name=""/>
        <dsp:cNvSpPr/>
      </dsp:nvSpPr>
      <dsp:spPr>
        <a:xfrm>
          <a:off x="2672777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Adatköteg feldolgozás</a:t>
          </a:r>
        </a:p>
      </dsp:txBody>
      <dsp:txXfrm>
        <a:off x="2706316" y="376239"/>
        <a:ext cx="1841409" cy="107801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13F5B-51B7-4B9A-8ED4-A2107DAEFB07}">
      <dsp:nvSpPr>
        <dsp:cNvPr id="0" name=""/>
        <dsp:cNvSpPr/>
      </dsp:nvSpPr>
      <dsp:spPr>
        <a:xfrm>
          <a:off x="894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Korlátlan adathalmaz</a:t>
          </a:r>
        </a:p>
      </dsp:txBody>
      <dsp:txXfrm>
        <a:off x="34433" y="376239"/>
        <a:ext cx="1841409" cy="1078014"/>
      </dsp:txXfrm>
    </dsp:sp>
    <dsp:sp modelId="{9EAA9592-C209-4DAB-B6D0-7B4348F387A5}">
      <dsp:nvSpPr>
        <dsp:cNvPr id="0" name=""/>
        <dsp:cNvSpPr/>
      </dsp:nvSpPr>
      <dsp:spPr>
        <a:xfrm>
          <a:off x="2100231" y="678594"/>
          <a:ext cx="404599" cy="47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2000" kern="1200"/>
        </a:p>
      </dsp:txBody>
      <dsp:txXfrm>
        <a:off x="2100231" y="773255"/>
        <a:ext cx="283219" cy="283982"/>
      </dsp:txXfrm>
    </dsp:sp>
    <dsp:sp modelId="{6D81CAE6-DD24-4B1A-AE92-301346D173D8}">
      <dsp:nvSpPr>
        <dsp:cNvPr id="0" name=""/>
        <dsp:cNvSpPr/>
      </dsp:nvSpPr>
      <dsp:spPr>
        <a:xfrm>
          <a:off x="2672777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Adatfolyam feldolgozás</a:t>
          </a:r>
        </a:p>
      </dsp:txBody>
      <dsp:txXfrm>
        <a:off x="2706316" y="376239"/>
        <a:ext cx="1841409" cy="1078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0DF98-73A7-40A6-8A84-2EB5B4F2C4CC}" type="datetimeFigureOut">
              <a:rPr lang="hu-HU" smtClean="0"/>
              <a:t>2019. 12. 11.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CCB88-D127-4977-BCAE-B3A8451B90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352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30191-0BE1-0142-AFC1-0297AE024A0E}" type="datetimeFigureOut">
              <a:rPr lang="en-US" smtClean="0"/>
              <a:pPr/>
              <a:t>12/11/2019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Click to edit Master text styles</a:t>
            </a:r>
          </a:p>
          <a:p>
            <a:pPr lvl="1"/>
            <a:r>
              <a:rPr lang="hu-HU"/>
              <a:t>Second level</a:t>
            </a:r>
          </a:p>
          <a:p>
            <a:pPr lvl="2"/>
            <a:r>
              <a:rPr lang="hu-HU"/>
              <a:t>Third level</a:t>
            </a:r>
          </a:p>
          <a:p>
            <a:pPr lvl="3"/>
            <a:r>
              <a:rPr lang="hu-HU"/>
              <a:t>Fourth level</a:t>
            </a:r>
          </a:p>
          <a:p>
            <a:pPr lvl="4"/>
            <a:r>
              <a:rPr lang="hu-H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A3C59-3253-3B42-8BE0-F6D0BA6B04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33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67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számítógépek és internet elterjedése</a:t>
            </a:r>
            <a:r>
              <a:rPr lang="hu-HU" baseline="0" dirty="0"/>
              <a:t> miatt m</a:t>
            </a:r>
            <a:r>
              <a:rPr lang="hu-HU" dirty="0"/>
              <a:t>anapság rengeteg adatot</a:t>
            </a:r>
            <a:r>
              <a:rPr lang="hu-HU" baseline="0" dirty="0"/>
              <a:t> generálunk. Új weboldalak létrehozása, videók feltöltése a </a:t>
            </a:r>
            <a:r>
              <a:rPr lang="hu-HU" baseline="0" dirty="0" err="1"/>
              <a:t>youtube-ra</a:t>
            </a:r>
            <a:r>
              <a:rPr lang="hu-HU" baseline="0" dirty="0"/>
              <a:t>, közlekedési kamerák képei, útvonaltervező rendszerek. Több okból megjelent az adatfeldolgozás igénye. Közösségi hálók, webshopok terjedése -&gt; ajánlórendszerek, egyéb dolgok.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40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64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6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08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85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84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65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0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ang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+mn-lt"/>
                <a:cs typeface="+mn-cs"/>
              </a:rPr>
              <a:t>Budapest University of Technology and Economics</a:t>
            </a:r>
            <a:br>
              <a:rPr lang="hu-HU" sz="1000" b="1" dirty="0">
                <a:solidFill>
                  <a:schemeClr val="bg1"/>
                </a:solidFill>
                <a:latin typeface="+mn-lt"/>
                <a:cs typeface="+mn-cs"/>
              </a:rPr>
            </a:br>
            <a:r>
              <a:rPr lang="en-US" sz="1000" b="1" dirty="0">
                <a:solidFill>
                  <a:schemeClr val="bg1"/>
                </a:solidFill>
                <a:latin typeface="+mn-lt"/>
                <a:cs typeface="+mn-cs"/>
              </a:rPr>
              <a:t>Department of Measurement and Information Systems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77" y="5572125"/>
            <a:ext cx="1889125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pic>
        <p:nvPicPr>
          <p:cNvPr id="11" name="Kép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893" y="6365877"/>
            <a:ext cx="1597819" cy="448257"/>
          </a:xfrm>
          <a:prstGeom prst="rect">
            <a:avLst/>
          </a:prstGeom>
        </p:spPr>
      </p:pic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7414" y="836578"/>
            <a:ext cx="4378386" cy="5513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1" y="836577"/>
            <a:ext cx="4341873" cy="5513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045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magy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bg1"/>
                </a:solidFill>
                <a:latin typeface="+mn-lt"/>
                <a:cs typeface="+mn-cs"/>
              </a:rPr>
              <a:t>Budapesti Műszaki és Gazdaságtudományi Egyetem</a:t>
            </a:r>
          </a:p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bg1"/>
                </a:solidFill>
                <a:latin typeface="+mn-lt"/>
                <a:cs typeface="+mn-cs"/>
              </a:rPr>
              <a:t>Méréstechnika és Információs Rendszerek Tanszék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77" y="5572125"/>
            <a:ext cx="1889125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pic>
        <p:nvPicPr>
          <p:cNvPr id="11" name="Kép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893" y="6365877"/>
            <a:ext cx="1597819" cy="448257"/>
          </a:xfrm>
          <a:prstGeom prst="rect">
            <a:avLst/>
          </a:prstGeom>
        </p:spPr>
      </p:pic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1000125" y="4725146"/>
            <a:ext cx="7143750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Budapesti Műszaki és Gazdaságtudományi Egyetem</a:t>
            </a:r>
          </a:p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Hibatűrő Rendszerek Kutatócsoport</a:t>
            </a:r>
            <a:endParaRPr lang="en-US" sz="2400" b="1" dirty="0">
              <a:latin typeface="+mn-lt"/>
              <a:cs typeface="+mn-cs"/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2780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8596" y="2844792"/>
            <a:ext cx="77760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28596" y="4195774"/>
            <a:ext cx="7772400" cy="1500187"/>
          </a:xfrm>
          <a:ln>
            <a:solidFill>
              <a:srgbClr val="000000"/>
            </a:solidFill>
          </a:ln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7414" y="836578"/>
            <a:ext cx="4378386" cy="5513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1" y="836577"/>
            <a:ext cx="4341873" cy="5513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ang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tx1"/>
                </a:solidFill>
                <a:latin typeface="+mn-lt"/>
                <a:cs typeface="+mn-cs"/>
              </a:rPr>
              <a:t>Budapesti Műszaki és Gazdaságtudományi Egyetem</a:t>
            </a:r>
          </a:p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tx1"/>
                </a:solidFill>
                <a:latin typeface="+mn-lt"/>
                <a:cs typeface="+mn-cs"/>
              </a:rPr>
              <a:t>Méréstechnika és Információs Rendszerek Tanszék</a:t>
            </a: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1000125" y="4725146"/>
            <a:ext cx="7143750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Budapest University of </a:t>
            </a:r>
            <a:r>
              <a:rPr lang="en-US" sz="2400" b="1" dirty="0">
                <a:latin typeface="+mn-lt"/>
                <a:cs typeface="+mn-cs"/>
              </a:rPr>
              <a:t>Technology</a:t>
            </a:r>
            <a:r>
              <a:rPr lang="hu-HU" sz="2400" b="1" dirty="0">
                <a:latin typeface="+mn-lt"/>
                <a:cs typeface="+mn-cs"/>
              </a:rPr>
              <a:t> and </a:t>
            </a:r>
            <a:r>
              <a:rPr lang="en-US" sz="2400" b="1" dirty="0">
                <a:latin typeface="+mn-lt"/>
                <a:cs typeface="+mn-cs"/>
              </a:rPr>
              <a:t>Economics</a:t>
            </a:r>
            <a:br>
              <a:rPr lang="hu-HU" sz="2400" b="1" dirty="0">
                <a:latin typeface="+mn-lt"/>
                <a:cs typeface="+mn-cs"/>
              </a:rPr>
            </a:br>
            <a:r>
              <a:rPr lang="hu-HU" sz="2400" b="1" dirty="0">
                <a:latin typeface="+mn-lt"/>
                <a:cs typeface="+mn-cs"/>
              </a:rPr>
              <a:t>Fault</a:t>
            </a:r>
            <a:r>
              <a:rPr lang="hu-HU" sz="2400" b="1" baseline="0" dirty="0">
                <a:latin typeface="+mn-lt"/>
                <a:cs typeface="+mn-cs"/>
              </a:rPr>
              <a:t> Tolerant Systems Research Group</a:t>
            </a:r>
            <a:endParaRPr lang="en-US" sz="2400" b="1" dirty="0">
              <a:latin typeface="+mn-lt"/>
              <a:cs typeface="+mn-cs"/>
            </a:endParaRPr>
          </a:p>
        </p:txBody>
      </p:sp>
      <p:pic>
        <p:nvPicPr>
          <p:cNvPr id="18" name="Kép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97" y="5572835"/>
            <a:ext cx="1890000" cy="6328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6002" y="6401935"/>
            <a:ext cx="1604967" cy="42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005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magy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tx1"/>
                </a:solidFill>
                <a:latin typeface="+mn-lt"/>
                <a:cs typeface="+mn-cs"/>
              </a:rPr>
              <a:t>Budapest University of Technology and Economics</a:t>
            </a:r>
            <a:br>
              <a:rPr lang="hu-HU" sz="1000" b="1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sz="1000" b="1" dirty="0">
                <a:solidFill>
                  <a:schemeClr val="tx1"/>
                </a:solidFill>
                <a:latin typeface="+mn-lt"/>
                <a:cs typeface="+mn-cs"/>
              </a:rPr>
              <a:t>Department of Measurement and Information Systems</a:t>
            </a: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1000125" y="4725146"/>
            <a:ext cx="7143750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Budapesti Műszaki és Gazdaságtudományi Egyetem</a:t>
            </a:r>
          </a:p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Hibatűrő Rendszerek Kutatócsoport</a:t>
            </a:r>
            <a:endParaRPr lang="en-US" sz="2400" b="1" dirty="0">
              <a:latin typeface="+mn-lt"/>
              <a:cs typeface="+mn-cs"/>
            </a:endParaRPr>
          </a:p>
        </p:txBody>
      </p:sp>
      <p:pic>
        <p:nvPicPr>
          <p:cNvPr id="18" name="Kép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97" y="5572835"/>
            <a:ext cx="1890000" cy="6328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6000" y="6400631"/>
            <a:ext cx="1604966" cy="42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76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1685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8596" y="2844792"/>
            <a:ext cx="77760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28596" y="4195774"/>
            <a:ext cx="7772400" cy="1500187"/>
          </a:xfrm>
          <a:ln>
            <a:solidFill>
              <a:srgbClr val="000000"/>
            </a:solidFill>
          </a:ln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27891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gradFill flip="none" rotWithShape="1">
            <a:gsLst>
              <a:gs pos="0">
                <a:srgbClr val="762536"/>
              </a:gs>
              <a:gs pos="50000">
                <a:srgbClr val="762536"/>
              </a:gs>
              <a:gs pos="100000">
                <a:srgbClr val="A3334B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 dirty="0">
              <a:latin typeface="+mn-lt"/>
              <a:cs typeface="+mn-cs"/>
            </a:endParaRPr>
          </a:p>
        </p:txBody>
      </p:sp>
      <p:pic>
        <p:nvPicPr>
          <p:cNvPr id="8" name="Kép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5" y="6491287"/>
            <a:ext cx="1225630" cy="343842"/>
          </a:xfrm>
          <a:prstGeom prst="rect">
            <a:avLst/>
          </a:prstGeom>
        </p:spPr>
      </p:pic>
      <p:sp>
        <p:nvSpPr>
          <p:cNvPr id="1026" name="Cím helye 1"/>
          <p:cNvSpPr>
            <a:spLocks noGrp="1"/>
          </p:cNvSpPr>
          <p:nvPr>
            <p:ph type="title"/>
          </p:nvPr>
        </p:nvSpPr>
        <p:spPr bwMode="auto">
          <a:xfrm>
            <a:off x="0" y="1"/>
            <a:ext cx="9144000" cy="720725"/>
          </a:xfrm>
          <a:prstGeom prst="rect">
            <a:avLst/>
          </a:prstGeom>
          <a:solidFill>
            <a:srgbClr val="762536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/>
              <a:t>Mintacím szerkesztése</a:t>
            </a:r>
          </a:p>
        </p:txBody>
      </p:sp>
      <p:sp>
        <p:nvSpPr>
          <p:cNvPr id="1027" name="Szöveg helye 2"/>
          <p:cNvSpPr>
            <a:spLocks noGrp="1"/>
          </p:cNvSpPr>
          <p:nvPr>
            <p:ph type="body" idx="1"/>
          </p:nvPr>
        </p:nvSpPr>
        <p:spPr bwMode="auto">
          <a:xfrm>
            <a:off x="142875" y="857251"/>
            <a:ext cx="8858250" cy="552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pic>
        <p:nvPicPr>
          <p:cNvPr id="3" name="Kép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55" y="6500180"/>
            <a:ext cx="1049893" cy="334640"/>
          </a:xfrm>
          <a:prstGeom prst="rect">
            <a:avLst/>
          </a:prstGeom>
        </p:spPr>
      </p:pic>
      <p:sp>
        <p:nvSpPr>
          <p:cNvPr id="2" name="Dia számának helye 1"/>
          <p:cNvSpPr>
            <a:spLocks noGrp="1"/>
          </p:cNvSpPr>
          <p:nvPr>
            <p:ph type="sldNum" sz="quarter" idx="4"/>
          </p:nvPr>
        </p:nvSpPr>
        <p:spPr>
          <a:xfrm>
            <a:off x="3543300" y="64696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650" r:id="rId3"/>
    <p:sldLayoutId id="2147483651" r:id="rId4"/>
    <p:sldLayoutId id="2147483652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Courier New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 dirty="0">
              <a:latin typeface="+mn-lt"/>
              <a:cs typeface="+mn-cs"/>
            </a:endParaRPr>
          </a:p>
        </p:txBody>
      </p:sp>
      <p:sp>
        <p:nvSpPr>
          <p:cNvPr id="1026" name="Cím helye 1"/>
          <p:cNvSpPr>
            <a:spLocks noGrp="1"/>
          </p:cNvSpPr>
          <p:nvPr>
            <p:ph type="title"/>
          </p:nvPr>
        </p:nvSpPr>
        <p:spPr bwMode="auto">
          <a:xfrm>
            <a:off x="0" y="1"/>
            <a:ext cx="9144000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/>
              <a:t>Mintacím szerkesztése</a:t>
            </a:r>
          </a:p>
        </p:txBody>
      </p:sp>
      <p:sp>
        <p:nvSpPr>
          <p:cNvPr id="1027" name="Szöveg helye 2"/>
          <p:cNvSpPr>
            <a:spLocks noGrp="1"/>
          </p:cNvSpPr>
          <p:nvPr>
            <p:ph type="body" idx="1"/>
          </p:nvPr>
        </p:nvSpPr>
        <p:spPr bwMode="auto">
          <a:xfrm>
            <a:off x="142875" y="857251"/>
            <a:ext cx="8858250" cy="552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pic>
        <p:nvPicPr>
          <p:cNvPr id="14" name="Kép 1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354" y="6489700"/>
            <a:ext cx="1051200" cy="351964"/>
          </a:xfrm>
          <a:prstGeom prst="rect">
            <a:avLst/>
          </a:prstGeom>
        </p:spPr>
      </p:pic>
      <p:sp>
        <p:nvSpPr>
          <p:cNvPr id="2" name="Dia számának helye 1"/>
          <p:cNvSpPr>
            <a:spLocks noGrp="1"/>
          </p:cNvSpPr>
          <p:nvPr>
            <p:ph type="sldNum" sz="quarter" idx="4"/>
          </p:nvPr>
        </p:nvSpPr>
        <p:spPr>
          <a:xfrm>
            <a:off x="3543300" y="647654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00" y="6502874"/>
            <a:ext cx="1232612" cy="32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8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91" r:id="rId2"/>
    <p:sldLayoutId id="2147483657" r:id="rId3"/>
    <p:sldLayoutId id="2147483658" r:id="rId4"/>
    <p:sldLayoutId id="2147483659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Courier New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microsoft.com/office/2007/relationships/diagramDrawing" Target="../diagrams/drawing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jpg"/><Relationship Id="rId12" Type="http://schemas.openxmlformats.org/officeDocument/2006/relationships/diagramColors" Target="../diagrams/colors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openxmlformats.org/officeDocument/2006/relationships/diagramQuickStyle" Target="../diagrams/quickStyle3.xml"/><Relationship Id="rId5" Type="http://schemas.openxmlformats.org/officeDocument/2006/relationships/diagramColors" Target="../diagrams/colors2.xml"/><Relationship Id="rId10" Type="http://schemas.openxmlformats.org/officeDocument/2006/relationships/diagramLayout" Target="../diagrams/layout3.xml"/><Relationship Id="rId4" Type="http://schemas.openxmlformats.org/officeDocument/2006/relationships/diagramQuickStyle" Target="../diagrams/quickStyle2.xml"/><Relationship Id="rId9" Type="http://schemas.openxmlformats.org/officeDocument/2006/relationships/diagramData" Target="../diagrams/data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3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image" Target="../media/image21.png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image" Target="../media/image2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" y="1323009"/>
            <a:ext cx="8549640" cy="1470025"/>
          </a:xfr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Multidimenzionális gráfok elemzése</a:t>
            </a:r>
            <a:endParaRPr lang="en-US" dirty="0"/>
          </a:p>
        </p:txBody>
      </p:sp>
      <p:sp>
        <p:nvSpPr>
          <p:cNvPr id="4" name="Alcím 3"/>
          <p:cNvSpPr>
            <a:spLocks noGrp="1"/>
          </p:cNvSpPr>
          <p:nvPr>
            <p:ph type="subTitle" idx="1"/>
          </p:nvPr>
        </p:nvSpPr>
        <p:spPr>
          <a:xfrm>
            <a:off x="1371600" y="2953136"/>
            <a:ext cx="6400800" cy="2446178"/>
          </a:xfrm>
        </p:spPr>
        <p:txBody>
          <a:bodyPr/>
          <a:lstStyle/>
          <a:p>
            <a:r>
              <a:rPr lang="hu-HU" b="1" dirty="0" err="1"/>
              <a:t>Boér</a:t>
            </a:r>
            <a:r>
              <a:rPr lang="hu-HU" b="1" dirty="0"/>
              <a:t> Lehel</a:t>
            </a:r>
          </a:p>
          <a:p>
            <a:endParaRPr lang="hu-HU" sz="600" b="1" dirty="0"/>
          </a:p>
          <a:p>
            <a:r>
              <a:rPr lang="hu-HU" dirty="0" err="1"/>
              <a:t>BSc</a:t>
            </a:r>
            <a:r>
              <a:rPr lang="hu-HU" dirty="0"/>
              <a:t> szakdolgozat</a:t>
            </a:r>
            <a:br>
              <a:rPr lang="hu-HU" dirty="0"/>
            </a:br>
            <a:endParaRPr lang="hu-HU" sz="800" dirty="0"/>
          </a:p>
          <a:p>
            <a:r>
              <a:rPr lang="hu-HU" sz="2800" dirty="0"/>
              <a:t>Konzulens: </a:t>
            </a:r>
            <a:br>
              <a:rPr lang="hu-HU" sz="2800" dirty="0"/>
            </a:br>
            <a:r>
              <a:rPr lang="hu-HU" sz="2800" dirty="0"/>
              <a:t>Szárnyas Gábor</a:t>
            </a:r>
            <a:endParaRPr lang="en-US" sz="2800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6967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err="1"/>
              <a:t>Apache</a:t>
            </a:r>
            <a:r>
              <a:rPr lang="hu-HU" dirty="0"/>
              <a:t> </a:t>
            </a:r>
            <a:r>
              <a:rPr lang="hu-HU" dirty="0" err="1"/>
              <a:t>Flink</a:t>
            </a:r>
            <a:r>
              <a:rPr lang="hu-HU" dirty="0"/>
              <a:t> előnyök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10</a:t>
            </a:fld>
            <a:endParaRPr lang="hu-HU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53691352"/>
              </p:ext>
            </p:extLst>
          </p:nvPr>
        </p:nvGraphicFramePr>
        <p:xfrm>
          <a:off x="236219" y="1112520"/>
          <a:ext cx="6614161" cy="4505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Képtalálat a következőre: „apache flink”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680" y="4341176"/>
            <a:ext cx="2016760" cy="201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947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Be– és kimenő fokszám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Beépített metódusok a </a:t>
            </a:r>
            <a:r>
              <a:rPr lang="hu-HU" dirty="0" err="1"/>
              <a:t>Gellyben</a:t>
            </a:r>
            <a:endParaRPr lang="hu-HU" dirty="0"/>
          </a:p>
          <a:p>
            <a:pPr lvl="1"/>
            <a:r>
              <a:rPr lang="hu-HU" dirty="0" err="1"/>
              <a:t>inDegrees</a:t>
            </a:r>
            <a:r>
              <a:rPr lang="hu-HU" dirty="0"/>
              <a:t>():</a:t>
            </a:r>
          </a:p>
          <a:p>
            <a:pPr lvl="1"/>
            <a:r>
              <a:rPr lang="hu-HU" dirty="0" err="1"/>
              <a:t>outDegrees</a:t>
            </a:r>
            <a:r>
              <a:rPr lang="hu-HU" dirty="0"/>
              <a:t>():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11</a:t>
            </a:fld>
            <a:endParaRPr lang="hu-HU" dirty="0"/>
          </a:p>
        </p:txBody>
      </p:sp>
      <p:cxnSp>
        <p:nvCxnSpPr>
          <p:cNvPr id="7" name="Egyenes összekötő nyíllal 6"/>
          <p:cNvCxnSpPr>
            <a:cxnSpLocks/>
            <a:stCxn id="8" idx="3"/>
          </p:cNvCxnSpPr>
          <p:nvPr/>
        </p:nvCxnSpPr>
        <p:spPr>
          <a:xfrm flipH="1">
            <a:off x="4316626" y="2992255"/>
            <a:ext cx="996400" cy="17334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zis 7"/>
          <p:cNvSpPr/>
          <p:nvPr/>
        </p:nvSpPr>
        <p:spPr>
          <a:xfrm>
            <a:off x="5119784" y="1900200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Nyugati pálya-udvar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9" name="Ív 74"/>
          <p:cNvSpPr/>
          <p:nvPr/>
        </p:nvSpPr>
        <p:spPr>
          <a:xfrm>
            <a:off x="3838995" y="5123862"/>
            <a:ext cx="3881122" cy="1734138"/>
          </a:xfrm>
          <a:prstGeom prst="arc">
            <a:avLst>
              <a:gd name="adj1" fmla="val 12892118"/>
              <a:gd name="adj2" fmla="val 1972559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/>
          <p:cNvSpPr txBox="1"/>
          <p:nvPr/>
        </p:nvSpPr>
        <p:spPr>
          <a:xfrm>
            <a:off x="5400349" y="4728472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1" name="Ív 74"/>
          <p:cNvSpPr/>
          <p:nvPr/>
        </p:nvSpPr>
        <p:spPr>
          <a:xfrm rot="10800000">
            <a:off x="4003759" y="3835097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/>
          <p:cNvSpPr txBox="1"/>
          <p:nvPr/>
        </p:nvSpPr>
        <p:spPr>
          <a:xfrm>
            <a:off x="5483216" y="5530926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3" name="Ív 74"/>
          <p:cNvSpPr/>
          <p:nvPr/>
        </p:nvSpPr>
        <p:spPr>
          <a:xfrm rot="13901925">
            <a:off x="5177367" y="2717035"/>
            <a:ext cx="3881122" cy="1734138"/>
          </a:xfrm>
          <a:prstGeom prst="arc">
            <a:avLst>
              <a:gd name="adj1" fmla="val 12892118"/>
              <a:gd name="adj2" fmla="val 19619684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Ív 74"/>
          <p:cNvSpPr/>
          <p:nvPr/>
        </p:nvSpPr>
        <p:spPr>
          <a:xfrm rot="3323375">
            <a:off x="4144700" y="3365687"/>
            <a:ext cx="3881122" cy="1734138"/>
          </a:xfrm>
          <a:prstGeom prst="arc">
            <a:avLst>
              <a:gd name="adj1" fmla="val 13160569"/>
              <a:gd name="adj2" fmla="val 19759277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/>
          <p:cNvSpPr txBox="1"/>
          <p:nvPr/>
        </p:nvSpPr>
        <p:spPr>
          <a:xfrm rot="3072202">
            <a:off x="5849426" y="3955920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6" name="Szövegdoboz 15"/>
          <p:cNvSpPr txBox="1"/>
          <p:nvPr/>
        </p:nvSpPr>
        <p:spPr>
          <a:xfrm rot="3130370">
            <a:off x="6597539" y="3389424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7" name="Ív 74"/>
          <p:cNvSpPr/>
          <p:nvPr/>
        </p:nvSpPr>
        <p:spPr>
          <a:xfrm rot="7224371">
            <a:off x="2376065" y="2793103"/>
            <a:ext cx="3881122" cy="1734138"/>
          </a:xfrm>
          <a:prstGeom prst="arc">
            <a:avLst>
              <a:gd name="adj1" fmla="val 12892118"/>
              <a:gd name="adj2" fmla="val 1924612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övegdoboz 17"/>
          <p:cNvSpPr txBox="1"/>
          <p:nvPr/>
        </p:nvSpPr>
        <p:spPr>
          <a:xfrm rot="18013743">
            <a:off x="4835014" y="3956892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9" name="Ív 74"/>
          <p:cNvSpPr/>
          <p:nvPr/>
        </p:nvSpPr>
        <p:spPr>
          <a:xfrm rot="17934389">
            <a:off x="3226181" y="3365687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/>
          <p:cNvSpPr txBox="1"/>
          <p:nvPr/>
        </p:nvSpPr>
        <p:spPr>
          <a:xfrm rot="18013743">
            <a:off x="4382904" y="3617606"/>
            <a:ext cx="56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troli</a:t>
            </a:r>
          </a:p>
        </p:txBody>
      </p:sp>
      <p:sp>
        <p:nvSpPr>
          <p:cNvPr id="21" name="Szövegdoboz 20"/>
          <p:cNvSpPr txBox="1"/>
          <p:nvPr/>
        </p:nvSpPr>
        <p:spPr>
          <a:xfrm rot="18013743">
            <a:off x="3846608" y="339903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villamos</a:t>
            </a:r>
          </a:p>
        </p:txBody>
      </p:sp>
      <p:sp>
        <p:nvSpPr>
          <p:cNvPr id="22" name="Ellipszis 21"/>
          <p:cNvSpPr/>
          <p:nvPr/>
        </p:nvSpPr>
        <p:spPr>
          <a:xfrm>
            <a:off x="3432528" y="4713000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3" name="Ellipszis 22"/>
          <p:cNvSpPr/>
          <p:nvPr/>
        </p:nvSpPr>
        <p:spPr>
          <a:xfrm>
            <a:off x="6900956" y="4775831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Deák Ferenc tér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4" name="Ív 74"/>
          <p:cNvSpPr/>
          <p:nvPr/>
        </p:nvSpPr>
        <p:spPr>
          <a:xfrm rot="506676">
            <a:off x="1593649" y="1729769"/>
            <a:ext cx="3881122" cy="1734138"/>
          </a:xfrm>
          <a:prstGeom prst="arc">
            <a:avLst>
              <a:gd name="adj1" fmla="val 13160569"/>
              <a:gd name="adj2" fmla="val 20366456"/>
            </a:avLst>
          </a:prstGeom>
          <a:noFill/>
          <a:ln w="47625">
            <a:solidFill>
              <a:schemeClr val="accent2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Ív 74"/>
          <p:cNvSpPr/>
          <p:nvPr/>
        </p:nvSpPr>
        <p:spPr>
          <a:xfrm rot="2215931">
            <a:off x="651000" y="3272548"/>
            <a:ext cx="8144785" cy="1734138"/>
          </a:xfrm>
          <a:prstGeom prst="arc">
            <a:avLst>
              <a:gd name="adj1" fmla="val 11489864"/>
              <a:gd name="adj2" fmla="val 20574900"/>
            </a:avLst>
          </a:prstGeom>
          <a:noFill/>
          <a:ln w="47625">
            <a:solidFill>
              <a:schemeClr val="accent2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Ív 74"/>
          <p:cNvSpPr/>
          <p:nvPr/>
        </p:nvSpPr>
        <p:spPr>
          <a:xfrm rot="3356006">
            <a:off x="398710" y="2418309"/>
            <a:ext cx="4237087" cy="1734138"/>
          </a:xfrm>
          <a:prstGeom prst="arc">
            <a:avLst>
              <a:gd name="adj1" fmla="val 13139926"/>
              <a:gd name="adj2" fmla="val 20999792"/>
            </a:avLst>
          </a:prstGeom>
          <a:noFill/>
          <a:ln w="47625">
            <a:solidFill>
              <a:schemeClr val="accent2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4967689" y="1706880"/>
            <a:ext cx="267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28" name="Szövegdoboz 27"/>
          <p:cNvSpPr txBox="1"/>
          <p:nvPr/>
        </p:nvSpPr>
        <p:spPr>
          <a:xfrm>
            <a:off x="6559356" y="48203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30" name="Szövegdoboz 29"/>
          <p:cNvSpPr txBox="1"/>
          <p:nvPr/>
        </p:nvSpPr>
        <p:spPr>
          <a:xfrm>
            <a:off x="3482868" y="43874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32" name="Szövegdoboz 31"/>
          <p:cNvSpPr txBox="1"/>
          <p:nvPr/>
        </p:nvSpPr>
        <p:spPr>
          <a:xfrm>
            <a:off x="2781696" y="145445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/>
              <a:t>7</a:t>
            </a:r>
          </a:p>
        </p:txBody>
      </p:sp>
      <p:sp>
        <p:nvSpPr>
          <p:cNvPr id="34" name="Ív 74"/>
          <p:cNvSpPr/>
          <p:nvPr/>
        </p:nvSpPr>
        <p:spPr>
          <a:xfrm rot="3356006">
            <a:off x="406827" y="2456941"/>
            <a:ext cx="4237087" cy="1734138"/>
          </a:xfrm>
          <a:prstGeom prst="arc">
            <a:avLst>
              <a:gd name="adj1" fmla="val 14227349"/>
              <a:gd name="adj2" fmla="val 20999792"/>
            </a:avLst>
          </a:prstGeom>
          <a:noFill/>
          <a:ln w="47625">
            <a:solidFill>
              <a:srgbClr val="7030A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Ív 74"/>
          <p:cNvSpPr/>
          <p:nvPr/>
        </p:nvSpPr>
        <p:spPr>
          <a:xfrm rot="2215931">
            <a:off x="921008" y="3683465"/>
            <a:ext cx="8144785" cy="1734138"/>
          </a:xfrm>
          <a:prstGeom prst="arc">
            <a:avLst>
              <a:gd name="adj1" fmla="val 11489864"/>
              <a:gd name="adj2" fmla="val 20290925"/>
            </a:avLst>
          </a:prstGeom>
          <a:noFill/>
          <a:ln w="47625">
            <a:solidFill>
              <a:srgbClr val="7030A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Ív 74"/>
          <p:cNvSpPr/>
          <p:nvPr/>
        </p:nvSpPr>
        <p:spPr>
          <a:xfrm rot="506676">
            <a:off x="1865328" y="2208996"/>
            <a:ext cx="3881122" cy="1734138"/>
          </a:xfrm>
          <a:prstGeom prst="arc">
            <a:avLst>
              <a:gd name="adj1" fmla="val 13160569"/>
              <a:gd name="adj2" fmla="val 19857148"/>
            </a:avLst>
          </a:prstGeom>
          <a:noFill/>
          <a:ln w="47625">
            <a:solidFill>
              <a:srgbClr val="7030A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Szövegdoboz 32"/>
          <p:cNvSpPr txBox="1"/>
          <p:nvPr/>
        </p:nvSpPr>
        <p:spPr>
          <a:xfrm>
            <a:off x="3562870" y="4464241"/>
            <a:ext cx="28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37" name="Szövegdoboz 36"/>
          <p:cNvSpPr txBox="1"/>
          <p:nvPr/>
        </p:nvSpPr>
        <p:spPr>
          <a:xfrm>
            <a:off x="4835066" y="25470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7030A0"/>
                </a:solidFill>
              </a:rPr>
              <a:t>3</a:t>
            </a:r>
          </a:p>
        </p:txBody>
      </p:sp>
      <p:sp>
        <p:nvSpPr>
          <p:cNvPr id="38" name="Szövegdoboz 37"/>
          <p:cNvSpPr txBox="1"/>
          <p:nvPr/>
        </p:nvSpPr>
        <p:spPr>
          <a:xfrm>
            <a:off x="6442825" y="473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39" name="Szövegdoboz 38"/>
          <p:cNvSpPr txBox="1"/>
          <p:nvPr/>
        </p:nvSpPr>
        <p:spPr>
          <a:xfrm>
            <a:off x="2899987" y="197093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1585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2 -0.00301 L 0.04114 -0.13565 C 0.04843 -0.16366 0.04826 -0.20139 0.04027 -0.2382 C 0.03142 -0.27963 0.01736 -0.30996 -0.00052 -0.32848 L -0.07987 -0.41968 " pathEditMode="relative" rAng="15240000" ptsTypes="AAAAA">
                                      <p:cBhvr>
                                        <p:cTn id="2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-2226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05903 -0.05439 C -0.07118 -0.06643 -0.0908 -0.07523 -0.11146 -0.07962 C -0.13525 -0.08217 -0.15521 -0.07962 -0.16893 -0.07245 L -0.23663 -0.03865 " pathEditMode="relative" rAng="11220000" ptsTypes="AAAAA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5" y="-495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25 0.14931 L -0.0809 -0.11713 C -0.05868 -0.17431 -0.05816 -0.23912 -0.07586 -0.29398 C -0.09913 -0.35625 -0.13385 -0.39537 -0.18211 -0.40833 L -0.4 -0.47639 " pathEditMode="relative" rAng="14700000" ptsTypes="AAAAA">
                                      <p:cBhvr>
                                        <p:cTn id="3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" y="-3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1.85185E-6 L -0.04288 -0.09421 C -0.05156 -0.11528 -0.06788 -0.13033 -0.08524 -0.13611 C -0.10659 -0.14028 -0.12569 -0.13611 -0.13958 -0.1213 L -0.20903 -0.05903 " pathEditMode="relative" rAng="11520000" ptsTypes="AAAAA">
                                      <p:cBhvr>
                                        <p:cTn id="8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01" y="-831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49 0.03102 L -0.06736 -0.16157 C -0.07639 -0.20255 -0.10087 -0.24815 -0.13247 -0.28472 C -0.1691 -0.32847 -0.20486 -0.35069 -0.23663 -0.35694 L -0.38594 -0.39375 " pathEditMode="relative" rAng="13260000" ptsTypes="AAAAA">
                                      <p:cBhvr>
                                        <p:cTn id="8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-26505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22222E-6 L 0.00607 -0.10695 C 0.00833 -0.12963 0.00469 -0.16111 -0.00226 -0.19213 C -0.01042 -0.22755 -0.02049 -0.25509 -0.0316 -0.27222 L -0.08212 -0.35625 " pathEditMode="relative" rAng="15180000" ptsTypes="AAAAA">
                                      <p:cBhvr>
                                        <p:cTn id="9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3" y="-1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6" grpId="0"/>
      <p:bldP spid="6" grpId="1"/>
      <p:bldP spid="6" grpId="2"/>
      <p:bldP spid="28" grpId="0"/>
      <p:bldP spid="28" grpId="1"/>
      <p:bldP spid="28" grpId="2"/>
      <p:bldP spid="30" grpId="0"/>
      <p:bldP spid="30" grpId="1"/>
      <p:bldP spid="30" grpId="2"/>
      <p:bldP spid="32" grpId="0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3" grpId="0"/>
      <p:bldP spid="33" grpId="1"/>
      <p:bldP spid="33" grpId="2"/>
      <p:bldP spid="37" grpId="0"/>
      <p:bldP spid="37" grpId="1"/>
      <p:bldP spid="37" grpId="2"/>
      <p:bldP spid="38" grpId="0"/>
      <p:bldP spid="38" grpId="1"/>
      <p:bldP spid="38" grpId="2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err="1"/>
              <a:t>Giraph</a:t>
            </a:r>
            <a:endParaRPr lang="hu-HU" dirty="0"/>
          </a:p>
        </p:txBody>
      </p:sp>
      <p:graphicFrame>
        <p:nvGraphicFramePr>
          <p:cNvPr id="5" name="Tartalom hely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455117"/>
              </p:ext>
            </p:extLst>
          </p:nvPr>
        </p:nvGraphicFramePr>
        <p:xfrm>
          <a:off x="3413759" y="1026160"/>
          <a:ext cx="5435601" cy="5085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12</a:t>
            </a:fld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70" y="1971040"/>
            <a:ext cx="2531143" cy="306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9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BSP és </a:t>
            </a:r>
            <a:r>
              <a:rPr lang="hu-HU" dirty="0" err="1"/>
              <a:t>Pregel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13</a:t>
            </a:fld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922240" y="2311169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922240" y="32831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7" name="Téglalap 6"/>
          <p:cNvSpPr/>
          <p:nvPr/>
        </p:nvSpPr>
        <p:spPr>
          <a:xfrm>
            <a:off x="922240" y="42503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8" name="Téglalap 7"/>
          <p:cNvSpPr/>
          <p:nvPr/>
        </p:nvSpPr>
        <p:spPr>
          <a:xfrm>
            <a:off x="922240" y="52175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9" name="Téglalap 8"/>
          <p:cNvSpPr/>
          <p:nvPr/>
        </p:nvSpPr>
        <p:spPr>
          <a:xfrm>
            <a:off x="1653760" y="2495532"/>
            <a:ext cx="10183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1653760" y="3467533"/>
            <a:ext cx="5103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1653760" y="4447462"/>
            <a:ext cx="865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1653760" y="5401933"/>
            <a:ext cx="1373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3" name="Téglalap 12"/>
          <p:cNvSpPr/>
          <p:nvPr/>
        </p:nvSpPr>
        <p:spPr>
          <a:xfrm rot="16200000">
            <a:off x="1613701" y="3948733"/>
            <a:ext cx="3554401" cy="27927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4" name="Ellipszis buborék 21"/>
          <p:cNvSpPr/>
          <p:nvPr/>
        </p:nvSpPr>
        <p:spPr>
          <a:xfrm>
            <a:off x="323960" y="1184919"/>
            <a:ext cx="1297376" cy="819796"/>
          </a:xfrm>
          <a:prstGeom prst="wedgeEllipseCallout">
            <a:avLst>
              <a:gd name="adj1" fmla="val 24842"/>
              <a:gd name="adj2" fmla="val 72346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444575" y="1272427"/>
            <a:ext cx="1134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számító</a:t>
            </a:r>
          </a:p>
          <a:p>
            <a:r>
              <a:rPr lang="hu-HU" dirty="0">
                <a:solidFill>
                  <a:schemeClr val="bg1"/>
                </a:solidFill>
              </a:rPr>
              <a:t> egységek</a:t>
            </a:r>
          </a:p>
        </p:txBody>
      </p:sp>
      <p:sp>
        <p:nvSpPr>
          <p:cNvPr id="17" name="Jobb oldali kapcsos zárójel 16"/>
          <p:cNvSpPr/>
          <p:nvPr/>
        </p:nvSpPr>
        <p:spPr>
          <a:xfrm rot="-5400000">
            <a:off x="2211760" y="1392921"/>
            <a:ext cx="288000" cy="1404000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övegdoboz 17"/>
          <p:cNvSpPr txBox="1"/>
          <p:nvPr/>
        </p:nvSpPr>
        <p:spPr>
          <a:xfrm>
            <a:off x="1864633" y="1566024"/>
            <a:ext cx="98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számítás</a:t>
            </a:r>
          </a:p>
        </p:txBody>
      </p:sp>
      <p:cxnSp>
        <p:nvCxnSpPr>
          <p:cNvPr id="19" name="Egyenes összekötő nyíllal 18"/>
          <p:cNvCxnSpPr/>
          <p:nvPr/>
        </p:nvCxnSpPr>
        <p:spPr>
          <a:xfrm>
            <a:off x="3667760" y="2550516"/>
            <a:ext cx="949960" cy="10566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>
            <a:off x="3713478" y="3530443"/>
            <a:ext cx="904242" cy="20956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nyíllal 24"/>
          <p:cNvCxnSpPr/>
          <p:nvPr/>
        </p:nvCxnSpPr>
        <p:spPr>
          <a:xfrm flipV="1">
            <a:off x="3667762" y="2489653"/>
            <a:ext cx="853101" cy="304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lipszis buborék 21"/>
          <p:cNvSpPr/>
          <p:nvPr/>
        </p:nvSpPr>
        <p:spPr>
          <a:xfrm>
            <a:off x="2672080" y="884632"/>
            <a:ext cx="1360308" cy="775591"/>
          </a:xfrm>
          <a:prstGeom prst="wedgeEllipseCallout">
            <a:avLst>
              <a:gd name="adj1" fmla="val -1244"/>
              <a:gd name="adj2" fmla="val 75332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8" name="Szövegdoboz 37"/>
          <p:cNvSpPr txBox="1"/>
          <p:nvPr/>
        </p:nvSpPr>
        <p:spPr>
          <a:xfrm>
            <a:off x="2772185" y="953724"/>
            <a:ext cx="13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számítások vége</a:t>
            </a:r>
          </a:p>
        </p:txBody>
      </p:sp>
      <p:sp>
        <p:nvSpPr>
          <p:cNvPr id="39" name="Jobb oldali kapcsos zárójel 38"/>
          <p:cNvSpPr/>
          <p:nvPr/>
        </p:nvSpPr>
        <p:spPr>
          <a:xfrm rot="-5400000">
            <a:off x="4010419" y="1403817"/>
            <a:ext cx="288000" cy="1404000"/>
          </a:xfrm>
          <a:prstGeom prst="rightBrace">
            <a:avLst>
              <a:gd name="adj1" fmla="val 57722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Szövegdoboz 39"/>
          <p:cNvSpPr txBox="1"/>
          <p:nvPr/>
        </p:nvSpPr>
        <p:spPr>
          <a:xfrm>
            <a:off x="3401873" y="1625904"/>
            <a:ext cx="15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kommunikáció</a:t>
            </a:r>
          </a:p>
        </p:txBody>
      </p:sp>
      <p:sp>
        <p:nvSpPr>
          <p:cNvPr id="44" name="Ellipszis buborék 21"/>
          <p:cNvSpPr/>
          <p:nvPr/>
        </p:nvSpPr>
        <p:spPr>
          <a:xfrm>
            <a:off x="4398405" y="796474"/>
            <a:ext cx="1713363" cy="910762"/>
          </a:xfrm>
          <a:prstGeom prst="wedgeEllipseCallout">
            <a:avLst>
              <a:gd name="adj1" fmla="val -15476"/>
              <a:gd name="adj2" fmla="val 86487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48" name="Lekerekített téglalap 47"/>
          <p:cNvSpPr/>
          <p:nvPr/>
        </p:nvSpPr>
        <p:spPr>
          <a:xfrm>
            <a:off x="4765040" y="2385733"/>
            <a:ext cx="490044" cy="3479839"/>
          </a:xfrm>
          <a:prstGeom prst="round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Szinkronizációs</a:t>
            </a:r>
            <a:r>
              <a:rPr lang="hu-HU" sz="2400" dirty="0">
                <a:solidFill>
                  <a:schemeClr val="tx2"/>
                </a:solidFill>
              </a:rPr>
              <a:t> határ</a:t>
            </a:r>
          </a:p>
        </p:txBody>
      </p:sp>
      <p:cxnSp>
        <p:nvCxnSpPr>
          <p:cNvPr id="51" name="Egyenes összekötő nyíllal 50"/>
          <p:cNvCxnSpPr/>
          <p:nvPr/>
        </p:nvCxnSpPr>
        <p:spPr>
          <a:xfrm>
            <a:off x="5755362" y="2164616"/>
            <a:ext cx="0" cy="3880584"/>
          </a:xfrm>
          <a:prstGeom prst="straightConnector1">
            <a:avLst/>
          </a:prstGeom>
          <a:ln w="4762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églalap 53"/>
          <p:cNvSpPr/>
          <p:nvPr/>
        </p:nvSpPr>
        <p:spPr>
          <a:xfrm>
            <a:off x="6209202" y="2311169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5" name="Téglalap 54"/>
          <p:cNvSpPr/>
          <p:nvPr/>
        </p:nvSpPr>
        <p:spPr>
          <a:xfrm>
            <a:off x="6209202" y="32831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6209202" y="42503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6209202" y="52175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8" name="Téglalap 57"/>
          <p:cNvSpPr/>
          <p:nvPr/>
        </p:nvSpPr>
        <p:spPr>
          <a:xfrm>
            <a:off x="6940722" y="2495532"/>
            <a:ext cx="1373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9" name="Téglalap 58"/>
          <p:cNvSpPr/>
          <p:nvPr/>
        </p:nvSpPr>
        <p:spPr>
          <a:xfrm>
            <a:off x="6940722" y="3467533"/>
            <a:ext cx="865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0" name="Téglalap 59"/>
          <p:cNvSpPr/>
          <p:nvPr/>
        </p:nvSpPr>
        <p:spPr>
          <a:xfrm>
            <a:off x="6940722" y="4447462"/>
            <a:ext cx="1177118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1" name="Téglalap 60"/>
          <p:cNvSpPr/>
          <p:nvPr/>
        </p:nvSpPr>
        <p:spPr>
          <a:xfrm>
            <a:off x="6940724" y="5401933"/>
            <a:ext cx="539185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2" name="Ellipszis buborék 21"/>
          <p:cNvSpPr/>
          <p:nvPr/>
        </p:nvSpPr>
        <p:spPr>
          <a:xfrm>
            <a:off x="5907163" y="1441017"/>
            <a:ext cx="1666490" cy="619349"/>
          </a:xfrm>
          <a:prstGeom prst="wedgeEllipseCallout">
            <a:avLst>
              <a:gd name="adj1" fmla="val -47903"/>
              <a:gd name="adj2" fmla="val 72346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63" name="Szövegdoboz 62"/>
          <p:cNvSpPr txBox="1"/>
          <p:nvPr/>
        </p:nvSpPr>
        <p:spPr>
          <a:xfrm>
            <a:off x="5973839" y="1543529"/>
            <a:ext cx="160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superstep</a:t>
            </a:r>
            <a:r>
              <a:rPr lang="hu-HU" dirty="0">
                <a:solidFill>
                  <a:schemeClr val="bg1"/>
                </a:solidFill>
              </a:rPr>
              <a:t> vége</a:t>
            </a:r>
          </a:p>
        </p:txBody>
      </p:sp>
      <p:sp>
        <p:nvSpPr>
          <p:cNvPr id="66" name="Jobb oldali kapcsos zárójel 65"/>
          <p:cNvSpPr/>
          <p:nvPr/>
        </p:nvSpPr>
        <p:spPr>
          <a:xfrm rot="5400000">
            <a:off x="3107262" y="3746255"/>
            <a:ext cx="288000" cy="4648360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7" name="Jobb oldali kapcsos zárójel 66"/>
          <p:cNvSpPr/>
          <p:nvPr/>
        </p:nvSpPr>
        <p:spPr>
          <a:xfrm rot="5400000">
            <a:off x="7319303" y="4524250"/>
            <a:ext cx="288000" cy="3125077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8" name="Szövegdoboz 67"/>
          <p:cNvSpPr txBox="1"/>
          <p:nvPr/>
        </p:nvSpPr>
        <p:spPr>
          <a:xfrm>
            <a:off x="2672080" y="6142836"/>
            <a:ext cx="12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superstep</a:t>
            </a:r>
            <a:r>
              <a:rPr lang="hu-HU" dirty="0"/>
              <a:t> 1</a:t>
            </a:r>
          </a:p>
        </p:txBody>
      </p:sp>
      <p:sp>
        <p:nvSpPr>
          <p:cNvPr id="69" name="Szövegdoboz 68"/>
          <p:cNvSpPr txBox="1"/>
          <p:nvPr/>
        </p:nvSpPr>
        <p:spPr>
          <a:xfrm>
            <a:off x="6886388" y="6142836"/>
            <a:ext cx="12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superstep</a:t>
            </a:r>
            <a:r>
              <a:rPr lang="hu-HU" dirty="0"/>
              <a:t> 2</a:t>
            </a:r>
          </a:p>
        </p:txBody>
      </p:sp>
      <p:sp>
        <p:nvSpPr>
          <p:cNvPr id="42" name="Szövegdoboz 41"/>
          <p:cNvSpPr txBox="1"/>
          <p:nvPr/>
        </p:nvSpPr>
        <p:spPr>
          <a:xfrm>
            <a:off x="4529133" y="922603"/>
            <a:ext cx="156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szinkronizációs</a:t>
            </a:r>
            <a:r>
              <a:rPr lang="hu-HU" dirty="0">
                <a:solidFill>
                  <a:schemeClr val="bg1"/>
                </a:solidFill>
              </a:rPr>
              <a:t> határ</a:t>
            </a:r>
          </a:p>
        </p:txBody>
      </p:sp>
    </p:spTree>
    <p:extLst>
      <p:ext uri="{BB962C8B-B14F-4D97-AF65-F5344CB8AC3E}">
        <p14:creationId xmlns:p14="http://schemas.microsoft.com/office/powerpoint/2010/main" val="41173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14</a:t>
            </a:fld>
            <a:endParaRPr lang="hu-HU" dirty="0"/>
          </a:p>
        </p:txBody>
      </p:sp>
      <p:grpSp>
        <p:nvGrpSpPr>
          <p:cNvPr id="105" name="Csoportba foglalás 104"/>
          <p:cNvGrpSpPr/>
          <p:nvPr/>
        </p:nvGrpSpPr>
        <p:grpSpPr>
          <a:xfrm>
            <a:off x="1596480" y="3757954"/>
            <a:ext cx="1357338" cy="1284269"/>
            <a:chOff x="1596480" y="3757954"/>
            <a:chExt cx="1357338" cy="1284269"/>
          </a:xfrm>
        </p:grpSpPr>
        <p:sp>
          <p:nvSpPr>
            <p:cNvPr id="101" name="Téglalap 100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04" name="Csoportba foglalás 103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9" name="Téglalap 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" name="Téglalap 10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" name="Téglalap 13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90" name="Csoportba foglalás 89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5" name="Egyenes összekötő nyíllal 14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gyenes összekötő nyíllal 37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Egyenes összekötő nyíllal 59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Egyenes összekötő nyíllal 71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gyenes összekötő nyíllal 72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Egyenes összekötő nyíllal 75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Egyenes összekötő nyíllal 7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Egyenes összekötő nyíllal 82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Egyenes összekötő nyíllal 84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Csoportba foglalás 90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92" name="Egyenes összekötő nyíllal 9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Egyenes összekötő nyíllal 9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gyenes összekötő nyíllal 9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Egyenes összekötő nyíllal 9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Egyenes összekötő nyíllal 9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Egyenes összekötő nyíllal 9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Egyenes összekötő nyíllal 9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Egyenes összekötő nyíllal 9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Egyenes összekötő nyíllal 9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6" name="Háromszög 105"/>
          <p:cNvSpPr/>
          <p:nvPr/>
        </p:nvSpPr>
        <p:spPr>
          <a:xfrm rot="5400000">
            <a:off x="2882750" y="2839100"/>
            <a:ext cx="488020" cy="595901"/>
          </a:xfrm>
          <a:prstGeom prst="triangl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cxnSp>
        <p:nvCxnSpPr>
          <p:cNvPr id="107" name="Egyenes összekötő nyíllal 106"/>
          <p:cNvCxnSpPr/>
          <p:nvPr/>
        </p:nvCxnSpPr>
        <p:spPr>
          <a:xfrm flipV="1">
            <a:off x="1877297" y="3053615"/>
            <a:ext cx="951512" cy="676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zögletes összekötő 110"/>
          <p:cNvCxnSpPr>
            <a:stCxn id="101" idx="0"/>
          </p:cNvCxnSpPr>
          <p:nvPr/>
        </p:nvCxnSpPr>
        <p:spPr>
          <a:xfrm rot="5400000" flipH="1" flipV="1">
            <a:off x="2292899" y="3222044"/>
            <a:ext cx="518161" cy="55366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zögletes összekötő 114"/>
          <p:cNvCxnSpPr>
            <a:stCxn id="106" idx="0"/>
            <a:endCxn id="118" idx="0"/>
          </p:cNvCxnSpPr>
          <p:nvPr/>
        </p:nvCxnSpPr>
        <p:spPr>
          <a:xfrm>
            <a:off x="3424711" y="3137051"/>
            <a:ext cx="122578" cy="545235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Háromszög 117"/>
          <p:cNvSpPr/>
          <p:nvPr/>
        </p:nvSpPr>
        <p:spPr>
          <a:xfrm>
            <a:off x="3263903" y="3682286"/>
            <a:ext cx="566772" cy="606070"/>
          </a:xfrm>
          <a:prstGeom prst="triangle">
            <a:avLst/>
          </a:prstGeom>
          <a:solidFill>
            <a:srgbClr val="00B050"/>
          </a:solidFill>
          <a:ln w="38100">
            <a:solidFill>
              <a:srgbClr val="008A3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24" name="Ötszög 123"/>
          <p:cNvSpPr/>
          <p:nvPr/>
        </p:nvSpPr>
        <p:spPr>
          <a:xfrm>
            <a:off x="4043570" y="4500518"/>
            <a:ext cx="1344575" cy="484632"/>
          </a:xfrm>
          <a:prstGeom prst="homePlate">
            <a:avLst/>
          </a:prstGeom>
          <a:solidFill>
            <a:srgbClr val="8D42C6"/>
          </a:solidFill>
          <a:ln w="38100"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cxnSp>
        <p:nvCxnSpPr>
          <p:cNvPr id="127" name="Szögletes összekötő 126"/>
          <p:cNvCxnSpPr>
            <a:stCxn id="118" idx="3"/>
          </p:cNvCxnSpPr>
          <p:nvPr/>
        </p:nvCxnSpPr>
        <p:spPr>
          <a:xfrm rot="16200000" flipH="1">
            <a:off x="3643871" y="4191773"/>
            <a:ext cx="295704" cy="48886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gyenes összekötő nyíllal 133"/>
          <p:cNvCxnSpPr/>
          <p:nvPr/>
        </p:nvCxnSpPr>
        <p:spPr>
          <a:xfrm flipV="1">
            <a:off x="2961426" y="4885389"/>
            <a:ext cx="1074732" cy="881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Csoportba foglalás 135"/>
          <p:cNvGrpSpPr/>
          <p:nvPr/>
        </p:nvGrpSpPr>
        <p:grpSpPr>
          <a:xfrm>
            <a:off x="5903142" y="3757954"/>
            <a:ext cx="1357338" cy="1284269"/>
            <a:chOff x="1596480" y="3757954"/>
            <a:chExt cx="1357338" cy="1284269"/>
          </a:xfrm>
          <a:effectLst>
            <a:glow rad="1079500">
              <a:schemeClr val="accent2">
                <a:lumMod val="20000"/>
                <a:lumOff val="80000"/>
              </a:schemeClr>
            </a:glow>
          </a:effectLst>
        </p:grpSpPr>
        <p:sp>
          <p:nvSpPr>
            <p:cNvPr id="137" name="Téglalap 136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38" name="Csoportba foglalás 137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39" name="Téglalap 13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0" name="Téglalap 139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1" name="Téglalap 140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42" name="Csoportba foglalás 141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53" name="Egyenes összekötő nyíllal 15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Egyenes összekötő nyíllal 15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Egyenes összekötő nyíllal 15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Egyenes összekötő nyíllal 15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Egyenes összekötő nyíllal 15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Egyenes összekötő nyíllal 15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Egyenes összekötő nyíllal 15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Egyenes összekötő nyíllal 15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Egyenes összekötő nyíllal 16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Csoportba foglalás 142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44" name="Egyenes összekötő nyíllal 143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Egyenes összekötő nyíllal 144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Egyenes összekötő nyíllal 145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Egyenes összekötő nyíllal 146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Egyenes összekötő nyíllal 147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Egyenes összekötő nyíllal 148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Egyenes összekötő nyíllal 149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Egyenes összekötő nyíllal 150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Egyenes összekötő nyíllal 151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62" name="Egyenes összekötő nyíllal 161"/>
          <p:cNvCxnSpPr/>
          <p:nvPr/>
        </p:nvCxnSpPr>
        <p:spPr>
          <a:xfrm flipV="1">
            <a:off x="5388145" y="4724325"/>
            <a:ext cx="514997" cy="7383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Szövegdoboz 165"/>
          <p:cNvSpPr txBox="1"/>
          <p:nvPr/>
        </p:nvSpPr>
        <p:spPr>
          <a:xfrm>
            <a:off x="4052460" y="4560207"/>
            <a:ext cx="126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Optimizáló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80" name="Szövegdoboz 179"/>
          <p:cNvSpPr txBox="1"/>
          <p:nvPr/>
        </p:nvSpPr>
        <p:spPr>
          <a:xfrm>
            <a:off x="3587320" y="3125226"/>
            <a:ext cx="86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Költség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Szövegdoboz 180"/>
              <p:cNvSpPr txBox="1"/>
              <p:nvPr/>
            </p:nvSpPr>
            <p:spPr>
              <a:xfrm>
                <a:off x="1579346" y="2847760"/>
                <a:ext cx="38266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181" name="Szövegdoboz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46" y="2847760"/>
                <a:ext cx="382669" cy="374270"/>
              </a:xfrm>
              <a:prstGeom prst="rect">
                <a:avLst/>
              </a:prstGeom>
              <a:blipFill>
                <a:blip r:embed="rId2"/>
                <a:stretch>
                  <a:fillRect t="-4839" r="-9524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Szövegdoboz 182"/>
          <p:cNvSpPr txBox="1"/>
          <p:nvPr/>
        </p:nvSpPr>
        <p:spPr>
          <a:xfrm>
            <a:off x="1928772" y="336345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184" name="Szövegdoboz 183"/>
          <p:cNvSpPr txBox="1"/>
          <p:nvPr/>
        </p:nvSpPr>
        <p:spPr>
          <a:xfrm>
            <a:off x="3765054" y="3732790"/>
            <a:ext cx="123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Gradiensek</a:t>
            </a:r>
          </a:p>
        </p:txBody>
      </p:sp>
      <p:sp>
        <p:nvSpPr>
          <p:cNvPr id="185" name="Szövegdoboz 184"/>
          <p:cNvSpPr txBox="1"/>
          <p:nvPr/>
        </p:nvSpPr>
        <p:spPr>
          <a:xfrm>
            <a:off x="1466786" y="5242001"/>
            <a:ext cx="16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Neurális hálózat</a:t>
            </a:r>
          </a:p>
        </p:txBody>
      </p:sp>
      <p:sp>
        <p:nvSpPr>
          <p:cNvPr id="186" name="Szövegdoboz 185"/>
          <p:cNvSpPr txBox="1"/>
          <p:nvPr/>
        </p:nvSpPr>
        <p:spPr>
          <a:xfrm>
            <a:off x="5903142" y="5086204"/>
            <a:ext cx="1732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Frissített neurális hálózat</a:t>
            </a:r>
          </a:p>
        </p:txBody>
      </p:sp>
    </p:spTree>
    <p:extLst>
      <p:ext uri="{BB962C8B-B14F-4D97-AF65-F5344CB8AC3E}">
        <p14:creationId xmlns:p14="http://schemas.microsoft.com/office/powerpoint/2010/main" val="464957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15</a:t>
            </a:fld>
            <a:endParaRPr lang="hu-HU" dirty="0"/>
          </a:p>
        </p:txBody>
      </p:sp>
      <p:grpSp>
        <p:nvGrpSpPr>
          <p:cNvPr id="5" name="Csoportba foglalás 4"/>
          <p:cNvGrpSpPr/>
          <p:nvPr/>
        </p:nvGrpSpPr>
        <p:grpSpPr>
          <a:xfrm>
            <a:off x="1390997" y="4912568"/>
            <a:ext cx="1357338" cy="1284269"/>
            <a:chOff x="1596480" y="3757954"/>
            <a:chExt cx="1357338" cy="1284269"/>
          </a:xfrm>
        </p:grpSpPr>
        <p:sp>
          <p:nvSpPr>
            <p:cNvPr id="6" name="Téglalap 5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" name="Csoportba foglalás 6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8" name="Téglalap 7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" name="Téglalap 8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églalap 9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1" name="Csoportba foglalás 10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2" name="Egyenes összekötő nyíllal 2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gyenes összekötő nyíllal 2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Egyenes összekötő nyíllal 2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gyenes összekötő nyíllal 2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Csoportba foglalás 11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3" name="Egyenes összekötő nyíllal 1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Egyenes összekötő nyíllal 1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Egyenes összekötő nyíllal 1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Egyenes összekötő nyíllal 1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Egyenes összekötő nyíllal 1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Egyenes összekötő nyíllal 1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gyenes összekötő nyíllal 1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Egyenes összekötő nyíllal 1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gyenes összekötő nyíllal 2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Háromszög 30"/>
          <p:cNvSpPr/>
          <p:nvPr/>
        </p:nvSpPr>
        <p:spPr>
          <a:xfrm>
            <a:off x="656400" y="4532577"/>
            <a:ext cx="488020" cy="595901"/>
          </a:xfrm>
          <a:prstGeom prst="triangl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32" name="Egyenes összekötő nyíllal 31"/>
          <p:cNvCxnSpPr/>
          <p:nvPr/>
        </p:nvCxnSpPr>
        <p:spPr>
          <a:xfrm flipH="1" flipV="1">
            <a:off x="788725" y="5124316"/>
            <a:ext cx="3806" cy="75575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zögletes összekötő 32"/>
          <p:cNvCxnSpPr>
            <a:stCxn id="6" idx="1"/>
          </p:cNvCxnSpPr>
          <p:nvPr/>
        </p:nvCxnSpPr>
        <p:spPr>
          <a:xfrm rot="10800000">
            <a:off x="972331" y="5128481"/>
            <a:ext cx="418667" cy="426223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zögletes összekötő 33"/>
          <p:cNvCxnSpPr>
            <a:stCxn id="31" idx="0"/>
            <a:endCxn id="35" idx="1"/>
          </p:cNvCxnSpPr>
          <p:nvPr/>
        </p:nvCxnSpPr>
        <p:spPr>
          <a:xfrm rot="5400000" flipH="1" flipV="1">
            <a:off x="941863" y="4016428"/>
            <a:ext cx="474697" cy="557602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Háromszög 34"/>
          <p:cNvSpPr/>
          <p:nvPr/>
        </p:nvSpPr>
        <p:spPr>
          <a:xfrm>
            <a:off x="1316319" y="3754845"/>
            <a:ext cx="566772" cy="606070"/>
          </a:xfrm>
          <a:prstGeom prst="triangle">
            <a:avLst/>
          </a:prstGeom>
          <a:solidFill>
            <a:srgbClr val="00B050"/>
          </a:solidFill>
          <a:ln w="38100">
            <a:solidFill>
              <a:srgbClr val="008A3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6" name="Ötszög 35"/>
          <p:cNvSpPr/>
          <p:nvPr/>
        </p:nvSpPr>
        <p:spPr>
          <a:xfrm rot="16200000">
            <a:off x="1791073" y="3626903"/>
            <a:ext cx="929132" cy="484632"/>
          </a:xfrm>
          <a:prstGeom prst="homePlate">
            <a:avLst/>
          </a:prstGeom>
          <a:solidFill>
            <a:srgbClr val="8D42C6"/>
          </a:solidFill>
          <a:ln w="38100"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cxnSp>
        <p:nvCxnSpPr>
          <p:cNvPr id="37" name="Szögletes összekötő 36"/>
          <p:cNvCxnSpPr/>
          <p:nvPr/>
        </p:nvCxnSpPr>
        <p:spPr>
          <a:xfrm rot="5400000" flipH="1" flipV="1">
            <a:off x="1821641" y="4019384"/>
            <a:ext cx="27129" cy="655934"/>
          </a:xfrm>
          <a:prstGeom prst="bentConnector3">
            <a:avLst>
              <a:gd name="adj1" fmla="val -842641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nyíllal 37"/>
          <p:cNvCxnSpPr/>
          <p:nvPr/>
        </p:nvCxnSpPr>
        <p:spPr>
          <a:xfrm flipH="1" flipV="1">
            <a:off x="2363057" y="4360915"/>
            <a:ext cx="947" cy="52452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nyíllal 64"/>
          <p:cNvCxnSpPr/>
          <p:nvPr/>
        </p:nvCxnSpPr>
        <p:spPr>
          <a:xfrm flipV="1">
            <a:off x="5388145" y="4724325"/>
            <a:ext cx="514997" cy="7383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Csoportba foglalás 72"/>
          <p:cNvGrpSpPr/>
          <p:nvPr/>
        </p:nvGrpSpPr>
        <p:grpSpPr>
          <a:xfrm>
            <a:off x="5908277" y="3757955"/>
            <a:ext cx="1357338" cy="1284269"/>
            <a:chOff x="1596480" y="3757954"/>
            <a:chExt cx="1357338" cy="1284269"/>
          </a:xfrm>
        </p:grpSpPr>
        <p:sp>
          <p:nvSpPr>
            <p:cNvPr id="74" name="Téglalap 73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5" name="Csoportba foglalás 74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76" name="Téglalap 75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églalap 76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" name="Téglalap 77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79" name="Csoportba foglalás 78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90" name="Egyenes összekötő nyíllal 89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Egyenes összekötő nyíllal 90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Egyenes összekötő nyíllal 91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Egyenes összekötő nyíllal 92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gyenes összekötő nyíllal 93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Egyenes összekötő nyíllal 94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Egyenes összekötő nyíllal 95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Egyenes összekötő nyíllal 96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Egyenes összekötő nyíllal 97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Csoportba foglalás 79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81" name="Egyenes összekötő nyíllal 80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Egyenes összekötő nyíllal 81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Egyenes összekötő nyíllal 82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Egyenes összekötő nyíllal 83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Egyenes összekötő nyíllal 84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Egyenes összekötő nyíllal 85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Egyenes összekötő nyíllal 86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Egyenes összekötő nyíllal 87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Egyenes összekötő nyíllal 88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28" name="Szövegdoboz 127"/>
          <p:cNvSpPr txBox="1"/>
          <p:nvPr/>
        </p:nvSpPr>
        <p:spPr>
          <a:xfrm>
            <a:off x="768182" y="472790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29" name="Szövegdoboz 128"/>
          <p:cNvSpPr txBox="1"/>
          <p:nvPr/>
        </p:nvSpPr>
        <p:spPr>
          <a:xfrm>
            <a:off x="1434435" y="396730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131" name="Szövegdoboz 130"/>
          <p:cNvSpPr txBox="1"/>
          <p:nvPr/>
        </p:nvSpPr>
        <p:spPr>
          <a:xfrm>
            <a:off x="2081852" y="3742177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715475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16</a:t>
            </a:fld>
            <a:endParaRPr lang="hu-HU" dirty="0"/>
          </a:p>
        </p:txBody>
      </p:sp>
      <p:grpSp>
        <p:nvGrpSpPr>
          <p:cNvPr id="283" name="Csoportba foglalás 282"/>
          <p:cNvGrpSpPr/>
          <p:nvPr/>
        </p:nvGrpSpPr>
        <p:grpSpPr>
          <a:xfrm>
            <a:off x="479460" y="153354"/>
            <a:ext cx="1941815" cy="6195316"/>
            <a:chOff x="174660" y="133564"/>
            <a:chExt cx="1941815" cy="6195316"/>
          </a:xfrm>
        </p:grpSpPr>
        <p:sp>
          <p:nvSpPr>
            <p:cNvPr id="281" name="Téglalap 280"/>
            <p:cNvSpPr/>
            <p:nvPr/>
          </p:nvSpPr>
          <p:spPr>
            <a:xfrm>
              <a:off x="174660" y="133564"/>
              <a:ext cx="1941815" cy="61953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 err="1">
                <a:solidFill>
                  <a:schemeClr val="tx2"/>
                </a:solidFill>
              </a:endParaRPr>
            </a:p>
          </p:txBody>
        </p:sp>
        <p:grpSp>
          <p:nvGrpSpPr>
            <p:cNvPr id="282" name="Csoportba foglalás 281"/>
            <p:cNvGrpSpPr/>
            <p:nvPr/>
          </p:nvGrpSpPr>
          <p:grpSpPr>
            <a:xfrm>
              <a:off x="444108" y="210572"/>
              <a:ext cx="1316525" cy="5961540"/>
              <a:chOff x="444108" y="210572"/>
              <a:chExt cx="1316525" cy="5961540"/>
            </a:xfrm>
          </p:grpSpPr>
          <p:grpSp>
            <p:nvGrpSpPr>
              <p:cNvPr id="159" name="Csoportba foglalás 158"/>
              <p:cNvGrpSpPr/>
              <p:nvPr/>
            </p:nvGrpSpPr>
            <p:grpSpPr>
              <a:xfrm>
                <a:off x="444108" y="44246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119" name="Csoportba foglalás 118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120" name="Téglalap 119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121" name="Csoportba foglalás 120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122" name="Téglalap 121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23" name="Téglalap 122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24" name="Téglalap 123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125" name="Csoportba foglalás 124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36" name="Egyenes összekötő nyíllal 135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Egyenes összekötő nyíllal 136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Egyenes összekötő nyíllal 137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Egyenes összekötő nyíllal 138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Egyenes összekötő nyíllal 139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Egyenes összekötő nyíllal 140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Egyenes összekötő nyíllal 141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Egyenes összekötő nyíllal 142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Egyenes összekötő nyíllal 143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6" name="Csoportba foglalás 125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27" name="Egyenes összekötő nyíllal 126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Egyenes összekötő nyíllal 127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Egyenes összekötő nyíllal 128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Egyenes összekötő nyíllal 129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Egyenes összekötő nyíllal 130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Egyenes összekötő nyíllal 131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Egyenes összekötő nyíllal 132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Egyenes összekötő nyíllal 133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Egyenes összekötő nyíllal 134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45" name="Háromszög 144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46" name="Egyenes összekötő nyíllal 145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zögletes összekötő 146"/>
                <p:cNvCxnSpPr>
                  <a:stCxn id="120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zögletes összekötő 147"/>
                <p:cNvCxnSpPr>
                  <a:stCxn id="145" idx="0"/>
                  <a:endCxn id="149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Háromszög 148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0" name="Ötszög 149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51" name="Szögletes összekötő 150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Egyenes összekötő nyíllal 151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Szövegdoboz 152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154" name="Szövegdoboz 153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155" name="Szövegdoboz 154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grpSp>
            <p:nvGrpSpPr>
              <p:cNvPr id="160" name="Csoportba foglalás 159"/>
              <p:cNvGrpSpPr/>
              <p:nvPr/>
            </p:nvGrpSpPr>
            <p:grpSpPr>
              <a:xfrm>
                <a:off x="451423" y="2429569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161" name="Csoportba foglalás 160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173" name="Téglalap 172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174" name="Csoportba foglalás 173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175" name="Téglalap 174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76" name="Téglalap 175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77" name="Téglalap 176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178" name="Csoportba foglalás 177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89" name="Egyenes összekötő nyíllal 188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0" name="Egyenes összekötő nyíllal 189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1" name="Egyenes összekötő nyíllal 190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2" name="Egyenes összekötő nyíllal 191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3" name="Egyenes összekötő nyíllal 192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Egyenes összekötő nyíllal 193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" name="Egyenes összekötő nyíllal 194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Egyenes összekötő nyíllal 195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Egyenes összekötő nyíllal 196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9" name="Csoportba foglalás 178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80" name="Egyenes összekötő nyíllal 179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1" name="Egyenes összekötő nyíllal 180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2" name="Egyenes összekötő nyíllal 181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" name="Egyenes összekötő nyíllal 182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" name="Egyenes összekötő nyíllal 183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5" name="Egyenes összekötő nyíllal 184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6" name="Egyenes összekötő nyíllal 185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7" name="Egyenes összekötő nyíllal 186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" name="Egyenes összekötő nyíllal 187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62" name="Háromszög 161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63" name="Egyenes összekötő nyíllal 162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zögletes összekötő 163"/>
                <p:cNvCxnSpPr>
                  <a:stCxn id="173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zögletes összekötő 164"/>
                <p:cNvCxnSpPr>
                  <a:stCxn id="162" idx="0"/>
                  <a:endCxn id="166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Háromszög 165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7" name="Ötszög 166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68" name="Szögletes összekötő 167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Egyenes összekötő nyíllal 168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Szövegdoboz 169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171" name="Szövegdoboz 170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172" name="Szövegdoboz 171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grpSp>
            <p:nvGrpSpPr>
              <p:cNvPr id="198" name="Csoportba foglalás 197"/>
              <p:cNvGrpSpPr/>
              <p:nvPr/>
            </p:nvGrpSpPr>
            <p:grpSpPr>
              <a:xfrm>
                <a:off x="444108" y="4640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199" name="Csoportba foglalás 198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211" name="Téglalap 210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212" name="Csoportba foglalás 211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213" name="Téglalap 212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214" name="Téglalap 213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215" name="Téglalap 214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216" name="Csoportba foglalás 215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227" name="Egyenes összekötő nyíllal 226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Egyenes összekötő nyíllal 227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Egyenes összekötő nyíllal 228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Egyenes összekötő nyíllal 229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1" name="Egyenes összekötő nyíllal 230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2" name="Egyenes összekötő nyíllal 231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3" name="Egyenes összekötő nyíllal 232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4" name="Egyenes összekötő nyíllal 233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5" name="Egyenes összekötő nyíllal 234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7" name="Csoportba foglalás 216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218" name="Egyenes összekötő nyíllal 217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" name="Egyenes összekötő nyíllal 218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" name="Egyenes összekötő nyíllal 219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1" name="Egyenes összekötő nyíllal 220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2" name="Egyenes összekötő nyíllal 221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Egyenes összekötő nyíllal 222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Egyenes összekötő nyíllal 223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Egyenes összekötő nyíllal 224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Egyenes összekötő nyíllal 225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00" name="Háromszög 199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01" name="Egyenes összekötő nyíllal 200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zögletes összekötő 201"/>
                <p:cNvCxnSpPr>
                  <a:stCxn id="211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zögletes összekötő 202"/>
                <p:cNvCxnSpPr>
                  <a:stCxn id="200" idx="0"/>
                  <a:endCxn id="204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Háromszög 203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05" name="Ötszög 204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06" name="Szögletes összekötő 205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Egyenes összekötő nyíllal 206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8" name="Szövegdoboz 207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209" name="Szövegdoboz 208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210" name="Szövegdoboz 209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cxnSp>
            <p:nvCxnSpPr>
              <p:cNvPr id="236" name="Egyenes összekötő nyíllal 235"/>
              <p:cNvCxnSpPr/>
              <p:nvPr/>
            </p:nvCxnSpPr>
            <p:spPr>
              <a:xfrm flipH="1" flipV="1">
                <a:off x="1444970" y="4164314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Egyenes összekötő nyíllal 239"/>
              <p:cNvCxnSpPr/>
              <p:nvPr/>
            </p:nvCxnSpPr>
            <p:spPr>
              <a:xfrm flipH="1" flipV="1">
                <a:off x="1462687" y="2191793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Egyenes összekötő nyíllal 278"/>
              <p:cNvCxnSpPr/>
              <p:nvPr/>
            </p:nvCxnSpPr>
            <p:spPr>
              <a:xfrm flipH="1" flipV="1">
                <a:off x="1448447" y="210572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4" name="Csoportba foglalás 283"/>
          <p:cNvGrpSpPr/>
          <p:nvPr/>
        </p:nvGrpSpPr>
        <p:grpSpPr>
          <a:xfrm>
            <a:off x="4535075" y="98884"/>
            <a:ext cx="1941815" cy="6195316"/>
            <a:chOff x="174660" y="133564"/>
            <a:chExt cx="1941815" cy="6195316"/>
          </a:xfrm>
        </p:grpSpPr>
        <p:sp>
          <p:nvSpPr>
            <p:cNvPr id="285" name="Téglalap 284"/>
            <p:cNvSpPr/>
            <p:nvPr/>
          </p:nvSpPr>
          <p:spPr>
            <a:xfrm>
              <a:off x="174660" y="133564"/>
              <a:ext cx="1941815" cy="61953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 err="1">
                <a:solidFill>
                  <a:schemeClr val="tx2"/>
                </a:solidFill>
              </a:endParaRPr>
            </a:p>
          </p:txBody>
        </p:sp>
        <p:grpSp>
          <p:nvGrpSpPr>
            <p:cNvPr id="286" name="Csoportba foglalás 285"/>
            <p:cNvGrpSpPr/>
            <p:nvPr/>
          </p:nvGrpSpPr>
          <p:grpSpPr>
            <a:xfrm>
              <a:off x="444108" y="210572"/>
              <a:ext cx="1316525" cy="5961540"/>
              <a:chOff x="444108" y="210572"/>
              <a:chExt cx="1316525" cy="5961540"/>
            </a:xfrm>
          </p:grpSpPr>
          <p:grpSp>
            <p:nvGrpSpPr>
              <p:cNvPr id="287" name="Csoportba foglalás 286"/>
              <p:cNvGrpSpPr/>
              <p:nvPr/>
            </p:nvGrpSpPr>
            <p:grpSpPr>
              <a:xfrm>
                <a:off x="444108" y="44246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367" name="Csoportba foglalás 366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379" name="Téglalap 378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380" name="Csoportba foglalás 379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381" name="Téglalap 380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82" name="Téglalap 381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83" name="Téglalap 382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384" name="Csoportba foglalás 383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95" name="Egyenes összekötő nyíllal 394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6" name="Egyenes összekötő nyíllal 395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7" name="Egyenes összekötő nyíllal 396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8" name="Egyenes összekötő nyíllal 397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9" name="Egyenes összekötő nyíllal 398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0" name="Egyenes összekötő nyíllal 399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1" name="Egyenes összekötő nyíllal 400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2" name="Egyenes összekötő nyíllal 401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3" name="Egyenes összekötő nyíllal 402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85" name="Csoportba foglalás 384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86" name="Egyenes összekötő nyíllal 385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7" name="Egyenes összekötő nyíllal 386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8" name="Egyenes összekötő nyíllal 387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9" name="Egyenes összekötő nyíllal 388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0" name="Egyenes összekötő nyíllal 389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1" name="Egyenes összekötő nyíllal 390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2" name="Egyenes összekötő nyíllal 391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3" name="Egyenes összekötő nyíllal 392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4" name="Egyenes összekötő nyíllal 393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368" name="Háromszög 367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69" name="Egyenes összekötő nyíllal 368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zögletes összekötő 369"/>
                <p:cNvCxnSpPr>
                  <a:stCxn id="379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zögletes összekötő 370"/>
                <p:cNvCxnSpPr>
                  <a:stCxn id="368" idx="0"/>
                  <a:endCxn id="372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2" name="Háromszög 371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73" name="Ötszög 372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74" name="Szögletes összekötő 373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Egyenes összekötő nyíllal 374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6" name="Szövegdoboz 375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377" name="Szövegdoboz 376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378" name="Szövegdoboz 377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grpSp>
            <p:nvGrpSpPr>
              <p:cNvPr id="288" name="Csoportba foglalás 287"/>
              <p:cNvGrpSpPr/>
              <p:nvPr/>
            </p:nvGrpSpPr>
            <p:grpSpPr>
              <a:xfrm>
                <a:off x="451423" y="2429569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330" name="Csoportba foglalás 329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342" name="Téglalap 341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343" name="Csoportba foglalás 342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344" name="Téglalap 343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45" name="Téglalap 344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46" name="Téglalap 345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347" name="Csoportba foglalás 346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58" name="Egyenes összekötő nyíllal 357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9" name="Egyenes összekötő nyíllal 358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0" name="Egyenes összekötő nyíllal 359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1" name="Egyenes összekötő nyíllal 360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2" name="Egyenes összekötő nyíllal 361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3" name="Egyenes összekötő nyíllal 362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4" name="Egyenes összekötő nyíllal 363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5" name="Egyenes összekötő nyíllal 364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6" name="Egyenes összekötő nyíllal 365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8" name="Csoportba foglalás 347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49" name="Egyenes összekötő nyíllal 348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0" name="Egyenes összekötő nyíllal 349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1" name="Egyenes összekötő nyíllal 350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2" name="Egyenes összekötő nyíllal 351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3" name="Egyenes összekötő nyíllal 352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4" name="Egyenes összekötő nyíllal 353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5" name="Egyenes összekötő nyíllal 354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6" name="Egyenes összekötő nyíllal 355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7" name="Egyenes összekötő nyíllal 356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331" name="Háromszög 330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32" name="Egyenes összekötő nyíllal 331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zögletes összekötő 332"/>
                <p:cNvCxnSpPr>
                  <a:stCxn id="342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zögletes összekötő 333"/>
                <p:cNvCxnSpPr>
                  <a:stCxn id="331" idx="0"/>
                  <a:endCxn id="335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5" name="Háromszög 334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36" name="Ötszög 335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37" name="Szögletes összekötő 336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Egyenes összekötő nyíllal 337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Szövegdoboz 338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340" name="Szövegdoboz 339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341" name="Szövegdoboz 340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grpSp>
            <p:nvGrpSpPr>
              <p:cNvPr id="289" name="Csoportba foglalás 288"/>
              <p:cNvGrpSpPr/>
              <p:nvPr/>
            </p:nvGrpSpPr>
            <p:grpSpPr>
              <a:xfrm>
                <a:off x="444108" y="4640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293" name="Csoportba foglalás 292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305" name="Téglalap 304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306" name="Csoportba foglalás 305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307" name="Téglalap 306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08" name="Téglalap 307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09" name="Téglalap 308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310" name="Csoportba foglalás 309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21" name="Egyenes összekötő nyíllal 320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2" name="Egyenes összekötő nyíllal 321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3" name="Egyenes összekötő nyíllal 322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4" name="Egyenes összekötő nyíllal 323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5" name="Egyenes összekötő nyíllal 324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6" name="Egyenes összekötő nyíllal 325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7" name="Egyenes összekötő nyíllal 326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8" name="Egyenes összekötő nyíllal 327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9" name="Egyenes összekötő nyíllal 328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11" name="Csoportba foglalás 310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12" name="Egyenes összekötő nyíllal 311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3" name="Egyenes összekötő nyíllal 312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4" name="Egyenes összekötő nyíllal 313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5" name="Egyenes összekötő nyíllal 314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6" name="Egyenes összekötő nyíllal 315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7" name="Egyenes összekötő nyíllal 316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8" name="Egyenes összekötő nyíllal 317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9" name="Egyenes összekötő nyíllal 318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0" name="Egyenes összekötő nyíllal 319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94" name="Háromszög 293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95" name="Egyenes összekötő nyíllal 294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zögletes összekötő 295"/>
                <p:cNvCxnSpPr>
                  <a:stCxn id="305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zögletes összekötő 296"/>
                <p:cNvCxnSpPr>
                  <a:stCxn id="294" idx="0"/>
                  <a:endCxn id="298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Háromszög 297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99" name="Ötszög 298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00" name="Szögletes összekötő 299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Egyenes összekötő nyíllal 300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Szövegdoboz 301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303" name="Szövegdoboz 302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304" name="Szövegdoboz 303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cxnSp>
            <p:nvCxnSpPr>
              <p:cNvPr id="290" name="Egyenes összekötő nyíllal 289"/>
              <p:cNvCxnSpPr/>
              <p:nvPr/>
            </p:nvCxnSpPr>
            <p:spPr>
              <a:xfrm flipH="1" flipV="1">
                <a:off x="1444970" y="4164314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Egyenes összekötő nyíllal 290"/>
              <p:cNvCxnSpPr/>
              <p:nvPr/>
            </p:nvCxnSpPr>
            <p:spPr>
              <a:xfrm flipH="1" flipV="1">
                <a:off x="1462687" y="2191793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Egyenes összekötő nyíllal 291"/>
              <p:cNvCxnSpPr/>
              <p:nvPr/>
            </p:nvCxnSpPr>
            <p:spPr>
              <a:xfrm flipH="1" flipV="1">
                <a:off x="1448447" y="210572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5" name="Háromszög 524"/>
          <p:cNvSpPr/>
          <p:nvPr/>
        </p:nvSpPr>
        <p:spPr>
          <a:xfrm rot="5400000">
            <a:off x="2963488" y="250405"/>
            <a:ext cx="1029374" cy="1256926"/>
          </a:xfrm>
          <a:prstGeom prst="triangl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2884274" y="694202"/>
            <a:ext cx="831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Meta L</a:t>
            </a:r>
          </a:p>
        </p:txBody>
      </p:sp>
      <p:cxnSp>
        <p:nvCxnSpPr>
          <p:cNvPr id="526" name="Egyenes összekötő nyíllal 525"/>
          <p:cNvCxnSpPr/>
          <p:nvPr/>
        </p:nvCxnSpPr>
        <p:spPr>
          <a:xfrm>
            <a:off x="2421275" y="864542"/>
            <a:ext cx="4284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Egyenes összekötő nyíllal 526"/>
          <p:cNvCxnSpPr/>
          <p:nvPr/>
        </p:nvCxnSpPr>
        <p:spPr>
          <a:xfrm>
            <a:off x="4106638" y="885860"/>
            <a:ext cx="4284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/>
          <p:cNvSpPr txBox="1"/>
          <p:nvPr/>
        </p:nvSpPr>
        <p:spPr>
          <a:xfrm>
            <a:off x="6691108" y="300928"/>
            <a:ext cx="120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gradiensek</a:t>
            </a:r>
          </a:p>
        </p:txBody>
      </p:sp>
      <p:cxnSp>
        <p:nvCxnSpPr>
          <p:cNvPr id="529" name="Szögletes összekötő 528"/>
          <p:cNvCxnSpPr>
            <a:endCxn id="537" idx="1"/>
          </p:cNvCxnSpPr>
          <p:nvPr/>
        </p:nvCxnSpPr>
        <p:spPr>
          <a:xfrm>
            <a:off x="6482027" y="818313"/>
            <a:ext cx="1479706" cy="467915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Egyenes összekötő nyíllal 529"/>
          <p:cNvCxnSpPr/>
          <p:nvPr/>
        </p:nvCxnSpPr>
        <p:spPr>
          <a:xfrm flipV="1">
            <a:off x="620314" y="300504"/>
            <a:ext cx="28640" cy="579019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4" name="Egyenes összekötő nyíllal 533"/>
          <p:cNvCxnSpPr/>
          <p:nvPr/>
        </p:nvCxnSpPr>
        <p:spPr>
          <a:xfrm flipV="1">
            <a:off x="4684089" y="316857"/>
            <a:ext cx="28640" cy="579019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triangle"/>
            <a:tailEnd type="none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5" name="Szövegdoboz 534"/>
          <p:cNvSpPr txBox="1"/>
          <p:nvPr/>
        </p:nvSpPr>
        <p:spPr>
          <a:xfrm rot="16200000">
            <a:off x="3458023" y="3314492"/>
            <a:ext cx="157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backward-pass</a:t>
            </a:r>
            <a:endParaRPr lang="hu-HU" dirty="0"/>
          </a:p>
        </p:txBody>
      </p:sp>
      <p:sp>
        <p:nvSpPr>
          <p:cNvPr id="536" name="Szövegdoboz 535"/>
          <p:cNvSpPr txBox="1"/>
          <p:nvPr/>
        </p:nvSpPr>
        <p:spPr>
          <a:xfrm rot="16200000">
            <a:off x="-534498" y="3130333"/>
            <a:ext cx="140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forward-pass</a:t>
            </a:r>
            <a:endParaRPr lang="hu-HU" dirty="0"/>
          </a:p>
        </p:txBody>
      </p:sp>
      <p:sp>
        <p:nvSpPr>
          <p:cNvPr id="537" name="Ötszög 536"/>
          <p:cNvSpPr/>
          <p:nvPr/>
        </p:nvSpPr>
        <p:spPr>
          <a:xfrm rot="5400000">
            <a:off x="7289445" y="1716199"/>
            <a:ext cx="1344575" cy="484632"/>
          </a:xfrm>
          <a:prstGeom prst="homePlate">
            <a:avLst/>
          </a:prstGeom>
          <a:solidFill>
            <a:srgbClr val="8D42C6"/>
          </a:solidFill>
          <a:ln w="38100"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538" name="Szövegdoboz 537"/>
          <p:cNvSpPr txBox="1"/>
          <p:nvPr/>
        </p:nvSpPr>
        <p:spPr>
          <a:xfrm rot="5400000">
            <a:off x="7518758" y="1726932"/>
            <a:ext cx="885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Meta O</a:t>
            </a:r>
          </a:p>
        </p:txBody>
      </p:sp>
      <p:cxnSp>
        <p:nvCxnSpPr>
          <p:cNvPr id="539" name="Egyenes összekötő nyíllal 538"/>
          <p:cNvCxnSpPr>
            <a:stCxn id="537" idx="3"/>
          </p:cNvCxnSpPr>
          <p:nvPr/>
        </p:nvCxnSpPr>
        <p:spPr>
          <a:xfrm flipH="1">
            <a:off x="7961732" y="2630803"/>
            <a:ext cx="1" cy="7077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0" name="Szövegdoboz 539"/>
          <p:cNvSpPr txBox="1"/>
          <p:nvPr/>
        </p:nvSpPr>
        <p:spPr>
          <a:xfrm>
            <a:off x="7362882" y="3387833"/>
            <a:ext cx="1197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Optimizáló</a:t>
            </a:r>
            <a:endParaRPr lang="hu-HU" dirty="0"/>
          </a:p>
          <a:p>
            <a:r>
              <a:rPr lang="hu-HU" dirty="0"/>
              <a:t> súlyainak</a:t>
            </a:r>
          </a:p>
          <a:p>
            <a:r>
              <a:rPr lang="hu-HU" dirty="0"/>
              <a:t> frissítése</a:t>
            </a:r>
          </a:p>
        </p:txBody>
      </p:sp>
    </p:spTree>
    <p:extLst>
      <p:ext uri="{BB962C8B-B14F-4D97-AF65-F5344CB8AC3E}">
        <p14:creationId xmlns:p14="http://schemas.microsoft.com/office/powerpoint/2010/main" val="506000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17</a:t>
            </a:fld>
            <a:endParaRPr lang="hu-HU" dirty="0"/>
          </a:p>
        </p:txBody>
      </p:sp>
      <p:grpSp>
        <p:nvGrpSpPr>
          <p:cNvPr id="5" name="Csoportba foglalás 4"/>
          <p:cNvGrpSpPr/>
          <p:nvPr/>
        </p:nvGrpSpPr>
        <p:grpSpPr>
          <a:xfrm rot="5400000">
            <a:off x="2864630" y="2589556"/>
            <a:ext cx="1357338" cy="1284269"/>
            <a:chOff x="1596480" y="3757954"/>
            <a:chExt cx="1357338" cy="1284269"/>
          </a:xfrm>
        </p:grpSpPr>
        <p:sp>
          <p:nvSpPr>
            <p:cNvPr id="6" name="Téglalap 5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" name="Csoportba foglalás 6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8" name="Téglalap 7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" name="Téglalap 8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églalap 9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1" name="Csoportba foglalás 10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2" name="Egyenes összekötő nyíllal 2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gyenes összekötő nyíllal 2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Egyenes összekötő nyíllal 2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gyenes összekötő nyíllal 2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Csoportba foglalás 11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3" name="Egyenes összekötő nyíllal 1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Egyenes összekötő nyíllal 1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Egyenes összekötő nyíllal 1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Egyenes összekötő nyíllal 1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Egyenes összekötő nyíllal 1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Egyenes összekötő nyíllal 1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gyenes összekötő nyíllal 1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Egyenes összekötő nyíllal 1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gyenes összekötő nyíllal 2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32" name="Kép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414" y="2169444"/>
            <a:ext cx="742950" cy="838200"/>
          </a:xfrm>
          <a:prstGeom prst="rect">
            <a:avLst/>
          </a:prstGeom>
        </p:spPr>
      </p:pic>
      <p:pic>
        <p:nvPicPr>
          <p:cNvPr id="33" name="Kép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42" y="3292000"/>
            <a:ext cx="781050" cy="895350"/>
          </a:xfrm>
          <a:prstGeom prst="rect">
            <a:avLst/>
          </a:prstGeom>
        </p:spPr>
      </p:pic>
      <p:cxnSp>
        <p:nvCxnSpPr>
          <p:cNvPr id="34" name="Egyenes összekötő nyíllal 33"/>
          <p:cNvCxnSpPr/>
          <p:nvPr/>
        </p:nvCxnSpPr>
        <p:spPr>
          <a:xfrm>
            <a:off x="2143492" y="2685638"/>
            <a:ext cx="630188" cy="1329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nyíllal 36"/>
          <p:cNvCxnSpPr>
            <a:stCxn id="33" idx="3"/>
          </p:cNvCxnSpPr>
          <p:nvPr/>
        </p:nvCxnSpPr>
        <p:spPr>
          <a:xfrm flipV="1">
            <a:off x="2143492" y="3591949"/>
            <a:ext cx="602616" cy="1477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églalap 40"/>
          <p:cNvSpPr/>
          <p:nvPr/>
        </p:nvSpPr>
        <p:spPr>
          <a:xfrm rot="16200000">
            <a:off x="4357317" y="2013600"/>
            <a:ext cx="1402512" cy="206226"/>
          </a:xfrm>
          <a:prstGeom prst="rect">
            <a:avLst/>
          </a:prstGeom>
          <a:solidFill>
            <a:srgbClr val="FF6600"/>
          </a:solidFill>
          <a:ln w="38100">
            <a:solidFill>
              <a:srgbClr val="B047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43" name="Téglalap 42"/>
          <p:cNvSpPr/>
          <p:nvPr/>
        </p:nvSpPr>
        <p:spPr>
          <a:xfrm rot="16200000">
            <a:off x="4360095" y="4192870"/>
            <a:ext cx="1402512" cy="200670"/>
          </a:xfrm>
          <a:prstGeom prst="rect">
            <a:avLst/>
          </a:prstGeom>
          <a:solidFill>
            <a:srgbClr val="FF6600"/>
          </a:solidFill>
          <a:ln w="38100">
            <a:solidFill>
              <a:srgbClr val="B047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44" name="Egyenes összekötő nyíllal 43"/>
          <p:cNvCxnSpPr/>
          <p:nvPr/>
        </p:nvCxnSpPr>
        <p:spPr>
          <a:xfrm flipV="1">
            <a:off x="4299139" y="2169444"/>
            <a:ext cx="463757" cy="97763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/>
          <p:cNvCxnSpPr/>
          <p:nvPr/>
        </p:nvCxnSpPr>
        <p:spPr>
          <a:xfrm>
            <a:off x="4319794" y="3395880"/>
            <a:ext cx="463757" cy="89732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églalap 48"/>
          <p:cNvSpPr/>
          <p:nvPr/>
        </p:nvSpPr>
        <p:spPr>
          <a:xfrm rot="16200000">
            <a:off x="5539203" y="3027358"/>
            <a:ext cx="1402512" cy="357504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50" name="Egyenes összekötő nyíllal 49"/>
          <p:cNvCxnSpPr/>
          <p:nvPr/>
        </p:nvCxnSpPr>
        <p:spPr>
          <a:xfrm>
            <a:off x="5327413" y="2116713"/>
            <a:ext cx="599025" cy="108939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/>
          <p:cNvCxnSpPr/>
          <p:nvPr/>
        </p:nvCxnSpPr>
        <p:spPr>
          <a:xfrm flipV="1">
            <a:off x="5312184" y="3292000"/>
            <a:ext cx="614254" cy="113776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gyenes összekötő nyíllal 55"/>
          <p:cNvCxnSpPr/>
          <p:nvPr/>
        </p:nvCxnSpPr>
        <p:spPr>
          <a:xfrm>
            <a:off x="6554480" y="3243877"/>
            <a:ext cx="12682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Szövegdoboz 59"/>
          <p:cNvSpPr txBox="1"/>
          <p:nvPr/>
        </p:nvSpPr>
        <p:spPr>
          <a:xfrm>
            <a:off x="2919546" y="3997501"/>
            <a:ext cx="1281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konvolúciós</a:t>
            </a:r>
            <a:endParaRPr lang="hu-HU" dirty="0"/>
          </a:p>
          <a:p>
            <a:r>
              <a:rPr lang="hu-HU" dirty="0"/>
              <a:t> hálózat</a:t>
            </a:r>
          </a:p>
        </p:txBody>
      </p:sp>
      <p:sp>
        <p:nvSpPr>
          <p:cNvPr id="62" name="Szövegdoboz 61"/>
          <p:cNvSpPr txBox="1"/>
          <p:nvPr/>
        </p:nvSpPr>
        <p:spPr>
          <a:xfrm>
            <a:off x="4292137" y="1006049"/>
            <a:ext cx="219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1. </a:t>
            </a:r>
            <a:r>
              <a:rPr lang="en-US" dirty="0" err="1"/>
              <a:t>hangminta</a:t>
            </a:r>
            <a:r>
              <a:rPr lang="hu-HU" dirty="0"/>
              <a:t> kódolva</a:t>
            </a:r>
          </a:p>
        </p:txBody>
      </p:sp>
      <p:sp>
        <p:nvSpPr>
          <p:cNvPr id="63" name="Szövegdoboz 62"/>
          <p:cNvSpPr txBox="1"/>
          <p:nvPr/>
        </p:nvSpPr>
        <p:spPr>
          <a:xfrm>
            <a:off x="4441031" y="5122338"/>
            <a:ext cx="219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2. </a:t>
            </a:r>
            <a:r>
              <a:rPr lang="en-US" dirty="0" err="1"/>
              <a:t>hangminta</a:t>
            </a:r>
            <a:r>
              <a:rPr lang="hu-HU" dirty="0"/>
              <a:t> kódolva</a:t>
            </a:r>
          </a:p>
        </p:txBody>
      </p:sp>
      <p:sp>
        <p:nvSpPr>
          <p:cNvPr id="64" name="Szövegdoboz 63"/>
          <p:cNvSpPr txBox="1"/>
          <p:nvPr/>
        </p:nvSpPr>
        <p:spPr>
          <a:xfrm>
            <a:off x="6459851" y="2562639"/>
            <a:ext cx="136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Hasonlósági </a:t>
            </a:r>
          </a:p>
          <a:p>
            <a:r>
              <a:rPr lang="hu-HU" dirty="0"/>
              <a:t>pontszám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Szövegdoboz 65"/>
              <p:cNvSpPr txBox="1"/>
              <p:nvPr/>
            </p:nvSpPr>
            <p:spPr>
              <a:xfrm>
                <a:off x="5996956" y="3021443"/>
                <a:ext cx="486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hu-H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hu-H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Szövegdoboz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956" y="3021443"/>
                <a:ext cx="486094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Szövegdoboz 72"/>
          <p:cNvSpPr txBox="1"/>
          <p:nvPr/>
        </p:nvSpPr>
        <p:spPr>
          <a:xfrm>
            <a:off x="1319069" y="1845657"/>
            <a:ext cx="141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1. </a:t>
            </a:r>
            <a:r>
              <a:rPr lang="en-US" dirty="0" err="1"/>
              <a:t>hangminta</a:t>
            </a:r>
            <a:endParaRPr lang="hu-HU" dirty="0"/>
          </a:p>
        </p:txBody>
      </p:sp>
      <p:sp>
        <p:nvSpPr>
          <p:cNvPr id="74" name="Szövegdoboz 73"/>
          <p:cNvSpPr txBox="1"/>
          <p:nvPr/>
        </p:nvSpPr>
        <p:spPr>
          <a:xfrm>
            <a:off x="1358916" y="4187350"/>
            <a:ext cx="141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2. </a:t>
            </a:r>
            <a:r>
              <a:rPr lang="en-US" dirty="0" err="1"/>
              <a:t>hangminta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5148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18</a:t>
            </a:fld>
            <a:endParaRPr lang="hu-HU" dirty="0"/>
          </a:p>
        </p:txBody>
      </p:sp>
      <p:sp>
        <p:nvSpPr>
          <p:cNvPr id="5" name="Ellipszis 4"/>
          <p:cNvSpPr/>
          <p:nvPr/>
        </p:nvSpPr>
        <p:spPr>
          <a:xfrm>
            <a:off x="2179172" y="2127281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6" name="Ellipszis 5"/>
          <p:cNvSpPr/>
          <p:nvPr/>
        </p:nvSpPr>
        <p:spPr>
          <a:xfrm>
            <a:off x="1116617" y="3114431"/>
            <a:ext cx="593525" cy="57547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A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7" name="Ellipszis 6"/>
          <p:cNvSpPr/>
          <p:nvPr/>
        </p:nvSpPr>
        <p:spPr>
          <a:xfrm>
            <a:off x="2772697" y="4454755"/>
            <a:ext cx="593525" cy="5754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P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8" name="Egyenes összekötő nyíllal 7"/>
          <p:cNvCxnSpPr/>
          <p:nvPr/>
        </p:nvCxnSpPr>
        <p:spPr>
          <a:xfrm>
            <a:off x="1710142" y="3646273"/>
            <a:ext cx="1021915" cy="92323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/>
          <p:cNvCxnSpPr/>
          <p:nvPr/>
        </p:nvCxnSpPr>
        <p:spPr>
          <a:xfrm flipV="1">
            <a:off x="1679662" y="2702760"/>
            <a:ext cx="499510" cy="43199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zis 16"/>
          <p:cNvSpPr/>
          <p:nvPr/>
        </p:nvSpPr>
        <p:spPr>
          <a:xfrm>
            <a:off x="8055175" y="2127281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8" name="Ellipszis 17"/>
          <p:cNvSpPr/>
          <p:nvPr/>
        </p:nvSpPr>
        <p:spPr>
          <a:xfrm>
            <a:off x="5600700" y="3114431"/>
            <a:ext cx="593525" cy="57547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A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9" name="Ellipszis 18"/>
          <p:cNvSpPr/>
          <p:nvPr/>
        </p:nvSpPr>
        <p:spPr>
          <a:xfrm>
            <a:off x="6622615" y="4113727"/>
            <a:ext cx="593525" cy="5754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P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20" name="Egyenes összekötő nyíllal 19"/>
          <p:cNvCxnSpPr/>
          <p:nvPr/>
        </p:nvCxnSpPr>
        <p:spPr>
          <a:xfrm>
            <a:off x="6194225" y="3646273"/>
            <a:ext cx="428390" cy="50272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/>
          <p:cNvCxnSpPr/>
          <p:nvPr/>
        </p:nvCxnSpPr>
        <p:spPr>
          <a:xfrm flipV="1">
            <a:off x="6268720" y="2550160"/>
            <a:ext cx="1696720" cy="67056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Jobbra nyíl 26"/>
          <p:cNvSpPr/>
          <p:nvPr/>
        </p:nvSpPr>
        <p:spPr>
          <a:xfrm>
            <a:off x="3477676" y="3133321"/>
            <a:ext cx="1199660" cy="594224"/>
          </a:xfrm>
          <a:prstGeom prst="rightArrow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8" name="Szövegdoboz 27"/>
          <p:cNvSpPr txBox="1"/>
          <p:nvPr/>
        </p:nvSpPr>
        <p:spPr>
          <a:xfrm>
            <a:off x="1164666" y="2418243"/>
            <a:ext cx="84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d(A, N)</a:t>
            </a:r>
          </a:p>
        </p:txBody>
      </p:sp>
      <p:sp>
        <p:nvSpPr>
          <p:cNvPr id="29" name="Szövegdoboz 28"/>
          <p:cNvSpPr txBox="1"/>
          <p:nvPr/>
        </p:nvSpPr>
        <p:spPr>
          <a:xfrm>
            <a:off x="1524653" y="4154307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d(A, P)</a:t>
            </a:r>
          </a:p>
        </p:txBody>
      </p:sp>
      <p:sp>
        <p:nvSpPr>
          <p:cNvPr id="30" name="Szövegdoboz 29"/>
          <p:cNvSpPr txBox="1"/>
          <p:nvPr/>
        </p:nvSpPr>
        <p:spPr>
          <a:xfrm>
            <a:off x="6374178" y="2423557"/>
            <a:ext cx="84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d(A, N)</a:t>
            </a:r>
          </a:p>
        </p:txBody>
      </p:sp>
      <p:sp>
        <p:nvSpPr>
          <p:cNvPr id="31" name="Szövegdoboz 30"/>
          <p:cNvSpPr txBox="1"/>
          <p:nvPr/>
        </p:nvSpPr>
        <p:spPr>
          <a:xfrm>
            <a:off x="5511889" y="3852420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d(A, P)</a:t>
            </a:r>
          </a:p>
        </p:txBody>
      </p:sp>
    </p:spTree>
    <p:extLst>
      <p:ext uri="{BB962C8B-B14F-4D97-AF65-F5344CB8AC3E}">
        <p14:creationId xmlns:p14="http://schemas.microsoft.com/office/powerpoint/2010/main" val="2725387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elhő 4"/>
          <p:cNvSpPr/>
          <p:nvPr/>
        </p:nvSpPr>
        <p:spPr>
          <a:xfrm>
            <a:off x="264160" y="904240"/>
            <a:ext cx="6858000" cy="4063999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1256868" y="1876824"/>
            <a:ext cx="3237916" cy="21668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6" name="Folyamatábra: Mágneslemez 5"/>
          <p:cNvSpPr/>
          <p:nvPr/>
        </p:nvSpPr>
        <p:spPr>
          <a:xfrm>
            <a:off x="5143500" y="1380123"/>
            <a:ext cx="914400" cy="1252951"/>
          </a:xfrm>
          <a:prstGeom prst="flowChartMagneticDisk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DB</a:t>
            </a:r>
          </a:p>
        </p:txBody>
      </p:sp>
      <p:sp>
        <p:nvSpPr>
          <p:cNvPr id="7" name="Téglalap 6"/>
          <p:cNvSpPr/>
          <p:nvPr/>
        </p:nvSpPr>
        <p:spPr>
          <a:xfrm>
            <a:off x="1564640" y="5615163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Kliens</a:t>
            </a:r>
          </a:p>
        </p:txBody>
      </p:sp>
      <p:sp>
        <p:nvSpPr>
          <p:cNvPr id="8" name="Téglalap 7"/>
          <p:cNvSpPr/>
          <p:nvPr/>
        </p:nvSpPr>
        <p:spPr>
          <a:xfrm>
            <a:off x="1613838" y="3522294"/>
            <a:ext cx="2493110" cy="39085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REST API</a:t>
            </a:r>
          </a:p>
        </p:txBody>
      </p:sp>
      <p:grpSp>
        <p:nvGrpSpPr>
          <p:cNvPr id="16" name="Csoportba foglalás 15"/>
          <p:cNvGrpSpPr/>
          <p:nvPr/>
        </p:nvGrpSpPr>
        <p:grpSpPr>
          <a:xfrm rot="5400000">
            <a:off x="2986509" y="2264128"/>
            <a:ext cx="1079052" cy="1106409"/>
            <a:chOff x="1596480" y="3757954"/>
            <a:chExt cx="1357338" cy="1284269"/>
          </a:xfrm>
        </p:grpSpPr>
        <p:sp>
          <p:nvSpPr>
            <p:cNvPr id="17" name="Téglalap 16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8" name="Csoportba foglalás 17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9" name="Téglalap 1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" name="Téglalap 19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" name="Téglalap 20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22" name="Csoportba foglalás 21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33" name="Egyenes összekötő nyíllal 3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Egyenes összekötő nyíllal 3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Egyenes összekötő nyíllal 3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Egyenes összekötő nyíllal 3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Egyenes összekötő nyíllal 3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gyenes összekötő nyíllal 3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gyenes összekötő nyíllal 3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Egyenes összekötő nyíllal 3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Egyenes összekötő nyíllal 4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Csoportba foglalás 22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4" name="Egyenes összekötő nyíllal 23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gyenes összekötő nyíllal 26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Egyenes összekötő nyíllal 30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Egyenes összekötő nyíllal 31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5" name="Téglalap 44"/>
          <p:cNvSpPr/>
          <p:nvPr/>
        </p:nvSpPr>
        <p:spPr>
          <a:xfrm rot="16200000">
            <a:off x="1210480" y="2639040"/>
            <a:ext cx="1038571" cy="331223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tx2"/>
                </a:solidFill>
              </a:rPr>
              <a:t>hangvektor</a:t>
            </a:r>
            <a:endParaRPr lang="hu-HU" sz="1400" dirty="0">
              <a:solidFill>
                <a:schemeClr val="tx2"/>
              </a:solidFill>
            </a:endParaRPr>
          </a:p>
        </p:txBody>
      </p:sp>
      <p:cxnSp>
        <p:nvCxnSpPr>
          <p:cNvPr id="46" name="Egyenes összekötő nyíllal 45"/>
          <p:cNvCxnSpPr/>
          <p:nvPr/>
        </p:nvCxnSpPr>
        <p:spPr>
          <a:xfrm flipV="1">
            <a:off x="2434065" y="4074066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/>
          <p:cNvCxnSpPr/>
          <p:nvPr/>
        </p:nvCxnSpPr>
        <p:spPr>
          <a:xfrm flipV="1">
            <a:off x="2875826" y="4079054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nyíllal 50"/>
          <p:cNvCxnSpPr>
            <a:stCxn id="6" idx="2"/>
          </p:cNvCxnSpPr>
          <p:nvPr/>
        </p:nvCxnSpPr>
        <p:spPr>
          <a:xfrm flipH="1">
            <a:off x="4489978" y="2006599"/>
            <a:ext cx="653522" cy="600164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gyenes összekötő nyíllal 55"/>
          <p:cNvCxnSpPr>
            <a:cxnSpLocks/>
            <a:stCxn id="10" idx="3"/>
          </p:cNvCxnSpPr>
          <p:nvPr/>
        </p:nvCxnSpPr>
        <p:spPr>
          <a:xfrm flipV="1">
            <a:off x="4494784" y="2397164"/>
            <a:ext cx="634164" cy="56307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gyenes összekötő nyíllal 59"/>
          <p:cNvCxnSpPr>
            <a:cxnSpLocks/>
          </p:cNvCxnSpPr>
          <p:nvPr/>
        </p:nvCxnSpPr>
        <p:spPr>
          <a:xfrm flipH="1" flipV="1">
            <a:off x="3336171" y="1898445"/>
            <a:ext cx="4120" cy="37936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nyíllal 62"/>
          <p:cNvCxnSpPr>
            <a:cxnSpLocks/>
          </p:cNvCxnSpPr>
          <p:nvPr/>
        </p:nvCxnSpPr>
        <p:spPr>
          <a:xfrm flipH="1" flipV="1">
            <a:off x="3718969" y="1898445"/>
            <a:ext cx="4120" cy="36933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>
            <a:cxnSpLocks/>
            <a:stCxn id="45" idx="2"/>
            <a:endCxn id="17" idx="2"/>
          </p:cNvCxnSpPr>
          <p:nvPr/>
        </p:nvCxnSpPr>
        <p:spPr>
          <a:xfrm>
            <a:off x="1895377" y="2804651"/>
            <a:ext cx="1077454" cy="1268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erde trapéz 74"/>
          <p:cNvSpPr/>
          <p:nvPr/>
        </p:nvSpPr>
        <p:spPr>
          <a:xfrm rot="13477614">
            <a:off x="1512602" y="1343356"/>
            <a:ext cx="1136933" cy="1123069"/>
          </a:xfrm>
          <a:prstGeom prst="diagStripe">
            <a:avLst>
              <a:gd name="adj" fmla="val 67018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67" name="Szövegdoboz 66"/>
          <p:cNvSpPr txBox="1"/>
          <p:nvPr/>
        </p:nvSpPr>
        <p:spPr>
          <a:xfrm>
            <a:off x="1449031" y="1855054"/>
            <a:ext cx="1433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>
                <a:solidFill>
                  <a:schemeClr val="bg1"/>
                </a:solidFill>
              </a:rPr>
              <a:t>Flask</a:t>
            </a:r>
            <a:r>
              <a:rPr lang="hu-HU" sz="1600" dirty="0">
                <a:solidFill>
                  <a:schemeClr val="bg1"/>
                </a:solidFill>
              </a:rPr>
              <a:t> szerver</a:t>
            </a:r>
          </a:p>
        </p:txBody>
      </p:sp>
      <p:sp>
        <p:nvSpPr>
          <p:cNvPr id="79" name="Szövegdoboz 78"/>
          <p:cNvSpPr txBox="1"/>
          <p:nvPr/>
        </p:nvSpPr>
        <p:spPr>
          <a:xfrm>
            <a:off x="2896790" y="1562753"/>
            <a:ext cx="12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hangminták</a:t>
            </a:r>
          </a:p>
        </p:txBody>
      </p:sp>
      <p:sp>
        <p:nvSpPr>
          <p:cNvPr id="80" name="Szövegdoboz 79"/>
          <p:cNvSpPr txBox="1"/>
          <p:nvPr/>
        </p:nvSpPr>
        <p:spPr>
          <a:xfrm rot="18917772">
            <a:off x="4345298" y="3000523"/>
            <a:ext cx="146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hangvektorok</a:t>
            </a:r>
            <a:endParaRPr lang="hu-HU" dirty="0"/>
          </a:p>
        </p:txBody>
      </p:sp>
      <p:sp>
        <p:nvSpPr>
          <p:cNvPr id="84" name="Akciógomb: Hang 83">
            <a:hlinkClick r:id="" action="ppaction://noaction" highlightClick="1">
              <a:snd r:embed="rId3" name="applause.wav"/>
            </a:hlinkClick>
          </p:cNvPr>
          <p:cNvSpPr/>
          <p:nvPr/>
        </p:nvSpPr>
        <p:spPr>
          <a:xfrm rot="10800000">
            <a:off x="4380811" y="5358803"/>
            <a:ext cx="430694" cy="376051"/>
          </a:xfrm>
          <a:prstGeom prst="actionButtonSound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pic>
        <p:nvPicPr>
          <p:cNvPr id="1026" name="Picture 2" descr="KÃ©ptalÃ¡lat a kÃ¶vetkezÅre: âuserâ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47" y="5595328"/>
            <a:ext cx="612563" cy="61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Egyenes összekötő nyíllal 85"/>
          <p:cNvCxnSpPr>
            <a:stCxn id="7" idx="3"/>
            <a:endCxn id="1026" idx="1"/>
          </p:cNvCxnSpPr>
          <p:nvPr/>
        </p:nvCxnSpPr>
        <p:spPr>
          <a:xfrm>
            <a:off x="3942080" y="5896287"/>
            <a:ext cx="1157067" cy="532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Ellipszis 95"/>
          <p:cNvSpPr/>
          <p:nvPr/>
        </p:nvSpPr>
        <p:spPr>
          <a:xfrm>
            <a:off x="4448450" y="5990826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99" name="Ellipszis 98"/>
          <p:cNvSpPr/>
          <p:nvPr/>
        </p:nvSpPr>
        <p:spPr>
          <a:xfrm>
            <a:off x="2098313" y="4982225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  <p:sp>
        <p:nvSpPr>
          <p:cNvPr id="101" name="Ellipszis 100"/>
          <p:cNvSpPr/>
          <p:nvPr/>
        </p:nvSpPr>
        <p:spPr>
          <a:xfrm>
            <a:off x="4828511" y="2749656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105" name="Szövegdoboz 104"/>
          <p:cNvSpPr txBox="1"/>
          <p:nvPr/>
        </p:nvSpPr>
        <p:spPr>
          <a:xfrm>
            <a:off x="4821471" y="6176366"/>
            <a:ext cx="1236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felhasználó</a:t>
            </a:r>
          </a:p>
        </p:txBody>
      </p:sp>
      <p:sp>
        <p:nvSpPr>
          <p:cNvPr id="66" name="Ellipszis 98">
            <a:extLst>
              <a:ext uri="{FF2B5EF4-FFF2-40B4-BE49-F238E27FC236}">
                <a16:creationId xmlns:a16="http://schemas.microsoft.com/office/drawing/2014/main" id="{CBF5443C-F896-48F9-B68B-C05B268B123B}"/>
              </a:ext>
            </a:extLst>
          </p:cNvPr>
          <p:cNvSpPr/>
          <p:nvPr/>
        </p:nvSpPr>
        <p:spPr>
          <a:xfrm>
            <a:off x="2969638" y="4977701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4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Adatfeldolgozás a világban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9260" y="5118498"/>
            <a:ext cx="8442961" cy="1103629"/>
          </a:xfrm>
        </p:spPr>
        <p:txBody>
          <a:bodyPr/>
          <a:lstStyle/>
          <a:p>
            <a:r>
              <a:rPr lang="hu-HU" dirty="0"/>
              <a:t>Megjelenik az igény az adatok feldolgozására és elemzésére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</a:t>
            </a:fld>
            <a:endParaRPr lang="hu-HU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76295054"/>
              </p:ext>
            </p:extLst>
          </p:nvPr>
        </p:nvGraphicFramePr>
        <p:xfrm>
          <a:off x="175259" y="968295"/>
          <a:ext cx="8805567" cy="3684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9782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20</a:t>
            </a:fld>
            <a:endParaRPr lang="hu-HU" dirty="0"/>
          </a:p>
        </p:txBody>
      </p:sp>
      <p:sp>
        <p:nvSpPr>
          <p:cNvPr id="5" name="Felhő 4"/>
          <p:cNvSpPr/>
          <p:nvPr/>
        </p:nvSpPr>
        <p:spPr>
          <a:xfrm>
            <a:off x="264160" y="904240"/>
            <a:ext cx="6858000" cy="4063999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1256868" y="1955774"/>
            <a:ext cx="3237916" cy="208788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7" name="Folyamatábra: Mágneslemez 6"/>
          <p:cNvSpPr/>
          <p:nvPr/>
        </p:nvSpPr>
        <p:spPr>
          <a:xfrm>
            <a:off x="5143500" y="1380123"/>
            <a:ext cx="914400" cy="1252951"/>
          </a:xfrm>
          <a:prstGeom prst="flowChartMagneticDisk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DB</a:t>
            </a:r>
          </a:p>
        </p:txBody>
      </p:sp>
      <p:sp>
        <p:nvSpPr>
          <p:cNvPr id="8" name="Téglalap 7"/>
          <p:cNvSpPr/>
          <p:nvPr/>
        </p:nvSpPr>
        <p:spPr>
          <a:xfrm>
            <a:off x="1564640" y="5615163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Kliens</a:t>
            </a:r>
          </a:p>
        </p:txBody>
      </p:sp>
      <p:sp>
        <p:nvSpPr>
          <p:cNvPr id="9" name="Téglalap 8"/>
          <p:cNvSpPr/>
          <p:nvPr/>
        </p:nvSpPr>
        <p:spPr>
          <a:xfrm>
            <a:off x="1613838" y="3522294"/>
            <a:ext cx="2493110" cy="39085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REST API</a:t>
            </a:r>
          </a:p>
        </p:txBody>
      </p:sp>
      <p:grpSp>
        <p:nvGrpSpPr>
          <p:cNvPr id="10" name="Csoportba foglalás 9"/>
          <p:cNvGrpSpPr/>
          <p:nvPr/>
        </p:nvGrpSpPr>
        <p:grpSpPr>
          <a:xfrm rot="5400000">
            <a:off x="2966608" y="2334157"/>
            <a:ext cx="1079052" cy="1106409"/>
            <a:chOff x="1596480" y="3757954"/>
            <a:chExt cx="1357338" cy="1284269"/>
          </a:xfrm>
        </p:grpSpPr>
        <p:sp>
          <p:nvSpPr>
            <p:cNvPr id="11" name="Téglalap 10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2" name="Csoportba foglalás 11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3" name="Téglalap 12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" name="Téglalap 13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Téglalap 14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6" name="Csoportba foglalás 15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7" name="Egyenes összekötő nyíllal 26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Egyenes összekötő nyíllal 30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Egyenes összekötő nyíllal 31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Egyenes összekötő nyíllal 32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Egyenes összekötő nyíllal 33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Egyenes összekötő nyíllal 34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Csoportba foglalás 16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8" name="Egyenes összekötő nyíllal 17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gyenes összekötő nyíllal 18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Egyenes összekötő nyíllal 19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gyenes összekötő nyíllal 20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Egyenes összekötő nyíllal 21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gyenes összekötő nyíllal 22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Egyenes összekötő nyíllal 23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églalap 35"/>
          <p:cNvSpPr/>
          <p:nvPr/>
        </p:nvSpPr>
        <p:spPr>
          <a:xfrm rot="16200000">
            <a:off x="1002477" y="2740836"/>
            <a:ext cx="1074932" cy="269067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400" dirty="0">
                <a:solidFill>
                  <a:schemeClr val="tx2"/>
                </a:solidFill>
              </a:rPr>
              <a:t>hangvektor</a:t>
            </a:r>
          </a:p>
        </p:txBody>
      </p:sp>
      <p:cxnSp>
        <p:nvCxnSpPr>
          <p:cNvPr id="37" name="Egyenes összekötő nyíllal 36"/>
          <p:cNvCxnSpPr/>
          <p:nvPr/>
        </p:nvCxnSpPr>
        <p:spPr>
          <a:xfrm flipV="1">
            <a:off x="2434065" y="4074066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nyíllal 37"/>
          <p:cNvCxnSpPr/>
          <p:nvPr/>
        </p:nvCxnSpPr>
        <p:spPr>
          <a:xfrm flipV="1">
            <a:off x="2875826" y="4079054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/>
          <p:cNvCxnSpPr>
            <a:stCxn id="6" idx="3"/>
          </p:cNvCxnSpPr>
          <p:nvPr/>
        </p:nvCxnSpPr>
        <p:spPr>
          <a:xfrm flipV="1">
            <a:off x="4494784" y="2397163"/>
            <a:ext cx="634164" cy="60255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nyíllal 40"/>
          <p:cNvCxnSpPr>
            <a:stCxn id="11" idx="1"/>
          </p:cNvCxnSpPr>
          <p:nvPr/>
        </p:nvCxnSpPr>
        <p:spPr>
          <a:xfrm flipH="1" flipV="1">
            <a:off x="3505990" y="1964308"/>
            <a:ext cx="144" cy="38352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/>
          <p:cNvCxnSpPr>
            <a:stCxn id="36" idx="2"/>
            <a:endCxn id="11" idx="2"/>
          </p:cNvCxnSpPr>
          <p:nvPr/>
        </p:nvCxnSpPr>
        <p:spPr>
          <a:xfrm>
            <a:off x="1674477" y="2875370"/>
            <a:ext cx="1278453" cy="1199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erde trapéz 43"/>
          <p:cNvSpPr/>
          <p:nvPr/>
        </p:nvSpPr>
        <p:spPr>
          <a:xfrm rot="13477614">
            <a:off x="1503524" y="1402774"/>
            <a:ext cx="1136933" cy="1123069"/>
          </a:xfrm>
          <a:prstGeom prst="diagStripe">
            <a:avLst>
              <a:gd name="adj" fmla="val 67018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45" name="Szövegdoboz 44"/>
          <p:cNvSpPr txBox="1"/>
          <p:nvPr/>
        </p:nvSpPr>
        <p:spPr>
          <a:xfrm>
            <a:off x="1488526" y="1908435"/>
            <a:ext cx="1433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>
                <a:solidFill>
                  <a:schemeClr val="bg1"/>
                </a:solidFill>
              </a:rPr>
              <a:t>Flask</a:t>
            </a:r>
            <a:r>
              <a:rPr lang="hu-HU" sz="1600" dirty="0">
                <a:solidFill>
                  <a:schemeClr val="bg1"/>
                </a:solidFill>
              </a:rPr>
              <a:t> szerver</a:t>
            </a:r>
          </a:p>
        </p:txBody>
      </p:sp>
      <p:sp>
        <p:nvSpPr>
          <p:cNvPr id="46" name="Szövegdoboz 45"/>
          <p:cNvSpPr txBox="1"/>
          <p:nvPr/>
        </p:nvSpPr>
        <p:spPr>
          <a:xfrm>
            <a:off x="1762634" y="2528318"/>
            <a:ext cx="1232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transzformál</a:t>
            </a:r>
          </a:p>
        </p:txBody>
      </p:sp>
      <p:sp>
        <p:nvSpPr>
          <p:cNvPr id="48" name="Szövegdoboz 47"/>
          <p:cNvSpPr txBox="1"/>
          <p:nvPr/>
        </p:nvSpPr>
        <p:spPr>
          <a:xfrm>
            <a:off x="5077285" y="2640048"/>
            <a:ext cx="146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hangvektorok</a:t>
            </a:r>
          </a:p>
        </p:txBody>
      </p:sp>
      <p:sp>
        <p:nvSpPr>
          <p:cNvPr id="49" name="Akciógomb: Hang 48">
            <a:hlinkClick r:id="" action="ppaction://noaction" highlightClick="1">
              <a:snd r:embed="rId2" name="applause.wav"/>
            </a:hlinkClick>
          </p:cNvPr>
          <p:cNvSpPr/>
          <p:nvPr/>
        </p:nvSpPr>
        <p:spPr>
          <a:xfrm rot="10800000">
            <a:off x="4039381" y="5166411"/>
            <a:ext cx="430694" cy="376051"/>
          </a:xfrm>
          <a:prstGeom prst="actionButtonSound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pic>
        <p:nvPicPr>
          <p:cNvPr id="50" name="Picture 2" descr="KÃ©ptalÃ¡lat a kÃ¶vetkezÅre: âuserâ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47" y="5595328"/>
            <a:ext cx="612563" cy="61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Egyenes összekötő nyíllal 50"/>
          <p:cNvCxnSpPr/>
          <p:nvPr/>
        </p:nvCxnSpPr>
        <p:spPr>
          <a:xfrm>
            <a:off x="3942080" y="5753784"/>
            <a:ext cx="1157067" cy="532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zis 51"/>
          <p:cNvSpPr/>
          <p:nvPr/>
        </p:nvSpPr>
        <p:spPr>
          <a:xfrm>
            <a:off x="4576166" y="5253479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53" name="Ellipszis 52"/>
          <p:cNvSpPr/>
          <p:nvPr/>
        </p:nvSpPr>
        <p:spPr>
          <a:xfrm>
            <a:off x="2085725" y="4433392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  <p:sp>
        <p:nvSpPr>
          <p:cNvPr id="54" name="Ellipszis 53"/>
          <p:cNvSpPr/>
          <p:nvPr/>
        </p:nvSpPr>
        <p:spPr>
          <a:xfrm>
            <a:off x="2978775" y="1881812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56" name="Ellipszis 55"/>
          <p:cNvSpPr/>
          <p:nvPr/>
        </p:nvSpPr>
        <p:spPr>
          <a:xfrm>
            <a:off x="4833445" y="2683891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</a:p>
        </p:txBody>
      </p:sp>
      <p:sp>
        <p:nvSpPr>
          <p:cNvPr id="57" name="Ellipszis 56"/>
          <p:cNvSpPr/>
          <p:nvPr/>
        </p:nvSpPr>
        <p:spPr>
          <a:xfrm>
            <a:off x="2349367" y="2965338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58" name="Ellipszis 57"/>
          <p:cNvSpPr/>
          <p:nvPr/>
        </p:nvSpPr>
        <p:spPr>
          <a:xfrm>
            <a:off x="2995536" y="4412970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</a:p>
        </p:txBody>
      </p:sp>
      <p:sp>
        <p:nvSpPr>
          <p:cNvPr id="70" name="Szövegdoboz 69"/>
          <p:cNvSpPr txBox="1"/>
          <p:nvPr/>
        </p:nvSpPr>
        <p:spPr>
          <a:xfrm>
            <a:off x="2995536" y="1541660"/>
            <a:ext cx="118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hangminta</a:t>
            </a:r>
          </a:p>
        </p:txBody>
      </p:sp>
      <p:cxnSp>
        <p:nvCxnSpPr>
          <p:cNvPr id="71" name="Egyenes összekötő nyíllal 70"/>
          <p:cNvCxnSpPr/>
          <p:nvPr/>
        </p:nvCxnSpPr>
        <p:spPr>
          <a:xfrm flipH="1">
            <a:off x="3999746" y="6059935"/>
            <a:ext cx="1077539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zis 76"/>
          <p:cNvSpPr/>
          <p:nvPr/>
        </p:nvSpPr>
        <p:spPr>
          <a:xfrm>
            <a:off x="4184394" y="6142896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</a:p>
        </p:txBody>
      </p:sp>
      <p:sp>
        <p:nvSpPr>
          <p:cNvPr id="85" name="Ellipszis 84"/>
          <p:cNvSpPr/>
          <p:nvPr/>
        </p:nvSpPr>
        <p:spPr>
          <a:xfrm>
            <a:off x="4896220" y="5253479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</a:p>
        </p:txBody>
      </p:sp>
      <p:sp>
        <p:nvSpPr>
          <p:cNvPr id="93" name="Ellipszis 92"/>
          <p:cNvSpPr/>
          <p:nvPr/>
        </p:nvSpPr>
        <p:spPr>
          <a:xfrm>
            <a:off x="2081837" y="4982550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</a:p>
        </p:txBody>
      </p:sp>
      <p:sp>
        <p:nvSpPr>
          <p:cNvPr id="94" name="Ellipszis 93"/>
          <p:cNvSpPr/>
          <p:nvPr/>
        </p:nvSpPr>
        <p:spPr>
          <a:xfrm>
            <a:off x="2995536" y="5009639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</a:p>
        </p:txBody>
      </p:sp>
      <p:sp>
        <p:nvSpPr>
          <p:cNvPr id="96" name="Ellipszis 95"/>
          <p:cNvSpPr/>
          <p:nvPr/>
        </p:nvSpPr>
        <p:spPr>
          <a:xfrm>
            <a:off x="4548628" y="6142896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2370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églalap 19"/>
          <p:cNvSpPr/>
          <p:nvPr/>
        </p:nvSpPr>
        <p:spPr>
          <a:xfrm>
            <a:off x="516157" y="1486161"/>
            <a:ext cx="3497443" cy="4236720"/>
          </a:xfrm>
          <a:prstGeom prst="rect">
            <a:avLst/>
          </a:prstGeom>
          <a:solidFill>
            <a:schemeClr val="bg2">
              <a:alpha val="50000"/>
            </a:schemeClr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21</a:t>
            </a:fld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872158" y="1805934"/>
            <a:ext cx="27854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Conv1D</a:t>
            </a:r>
          </a:p>
        </p:txBody>
      </p:sp>
      <p:sp>
        <p:nvSpPr>
          <p:cNvPr id="6" name="Téglalap 5"/>
          <p:cNvSpPr/>
          <p:nvPr/>
        </p:nvSpPr>
        <p:spPr>
          <a:xfrm>
            <a:off x="872158" y="2817792"/>
            <a:ext cx="27854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BatchNormalization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7" name="Téglalap 6"/>
          <p:cNvSpPr/>
          <p:nvPr/>
        </p:nvSpPr>
        <p:spPr>
          <a:xfrm>
            <a:off x="872158" y="3829650"/>
            <a:ext cx="2785442" cy="561301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SpatialDropout1D</a:t>
            </a:r>
          </a:p>
        </p:txBody>
      </p:sp>
      <p:sp>
        <p:nvSpPr>
          <p:cNvPr id="8" name="Téglalap 7"/>
          <p:cNvSpPr/>
          <p:nvPr/>
        </p:nvSpPr>
        <p:spPr>
          <a:xfrm>
            <a:off x="872158" y="4841209"/>
            <a:ext cx="27854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MaxPooling1D</a:t>
            </a:r>
          </a:p>
        </p:txBody>
      </p:sp>
      <p:cxnSp>
        <p:nvCxnSpPr>
          <p:cNvPr id="9" name="Egyenes összekötő nyíllal 8"/>
          <p:cNvCxnSpPr>
            <a:stCxn id="6" idx="0"/>
            <a:endCxn id="5" idx="2"/>
          </p:cNvCxnSpPr>
          <p:nvPr/>
        </p:nvCxnSpPr>
        <p:spPr>
          <a:xfrm flipV="1">
            <a:off x="2264879" y="2367534"/>
            <a:ext cx="0" cy="45025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/>
          <p:cNvCxnSpPr>
            <a:stCxn id="7" idx="0"/>
            <a:endCxn id="6" idx="2"/>
          </p:cNvCxnSpPr>
          <p:nvPr/>
        </p:nvCxnSpPr>
        <p:spPr>
          <a:xfrm flipV="1">
            <a:off x="2264879" y="3379392"/>
            <a:ext cx="0" cy="45025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/>
          <p:cNvCxnSpPr>
            <a:stCxn id="8" idx="0"/>
            <a:endCxn id="7" idx="2"/>
          </p:cNvCxnSpPr>
          <p:nvPr/>
        </p:nvCxnSpPr>
        <p:spPr>
          <a:xfrm flipV="1">
            <a:off x="2264879" y="4390951"/>
            <a:ext cx="0" cy="45025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/>
          <p:cNvCxnSpPr/>
          <p:nvPr/>
        </p:nvCxnSpPr>
        <p:spPr>
          <a:xfrm flipV="1">
            <a:off x="2264077" y="5722881"/>
            <a:ext cx="0" cy="45025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/>
          <p:cNvCxnSpPr>
            <a:stCxn id="20" idx="0"/>
          </p:cNvCxnSpPr>
          <p:nvPr/>
        </p:nvCxnSpPr>
        <p:spPr>
          <a:xfrm flipH="1" flipV="1">
            <a:off x="2264077" y="1040499"/>
            <a:ext cx="802" cy="44566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Csoportba foglalás 23"/>
          <p:cNvGrpSpPr/>
          <p:nvPr/>
        </p:nvGrpSpPr>
        <p:grpSpPr>
          <a:xfrm>
            <a:off x="5158800" y="2935132"/>
            <a:ext cx="1079052" cy="1106409"/>
            <a:chOff x="1596480" y="3757954"/>
            <a:chExt cx="1357338" cy="1284269"/>
          </a:xfrm>
        </p:grpSpPr>
        <p:sp>
          <p:nvSpPr>
            <p:cNvPr id="25" name="Téglalap 24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26" name="Csoportba foglalás 25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27" name="Téglalap 26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8" name="Téglalap 27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" name="Téglalap 28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30" name="Csoportba foglalás 29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41" name="Egyenes összekötő nyíllal 40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gyenes összekötő nyíllal 41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Egyenes összekötő nyíllal 42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Egyenes összekötő nyíllal 43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Egyenes összekötő nyíllal 44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Egyenes összekötő nyíllal 45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Egyenes összekötő nyíllal 46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Egyenes összekötő nyíllal 47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Egyenes összekötő nyíllal 48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Csoportba foglalás 30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32" name="Egyenes összekötő nyíllal 3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Egyenes összekötő nyíllal 3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Egyenes összekötő nyíllal 3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Egyenes összekötő nyíllal 3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Egyenes összekötő nyíllal 3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Egyenes összekötő nyíllal 3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gyenes összekötő nyíllal 3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gyenes összekötő nyíllal 3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Egyenes összekötő nyíllal 3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0" name="Csoportba foglalás 49"/>
          <p:cNvGrpSpPr/>
          <p:nvPr/>
        </p:nvGrpSpPr>
        <p:grpSpPr>
          <a:xfrm>
            <a:off x="5158800" y="1446718"/>
            <a:ext cx="1079052" cy="1106409"/>
            <a:chOff x="1596480" y="3757954"/>
            <a:chExt cx="1357338" cy="1284269"/>
          </a:xfrm>
        </p:grpSpPr>
        <p:sp>
          <p:nvSpPr>
            <p:cNvPr id="51" name="Téglalap 50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52" name="Csoportba foglalás 51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53" name="Téglalap 52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4" name="Téglalap 53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" name="Téglalap 54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56" name="Csoportba foglalás 55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67" name="Egyenes összekötő nyíllal 66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Egyenes összekötő nyíllal 67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Egyenes összekötő nyíllal 68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Egyenes összekötő nyíllal 69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Egyenes összekötő nyíllal 70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Egyenes összekötő nyíllal 71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gyenes összekötő nyíllal 72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Egyenes összekötő nyíllal 73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Egyenes összekötő nyíllal 74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Csoportba foglalás 56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58" name="Egyenes összekötő nyíllal 57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Egyenes összekötő nyíllal 58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Egyenes összekötő nyíllal 59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Egyenes összekötő nyíllal 60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Egyenes összekötő nyíllal 61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Egyenes összekötő nyíllal 62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Egyenes összekötő nyíllal 63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Egyenes összekötő nyíllal 64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Egyenes összekötő nyíllal 65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Csoportba foglalás 75"/>
          <p:cNvGrpSpPr/>
          <p:nvPr/>
        </p:nvGrpSpPr>
        <p:grpSpPr>
          <a:xfrm>
            <a:off x="6992878" y="2935131"/>
            <a:ext cx="1079052" cy="1106409"/>
            <a:chOff x="1596480" y="3757954"/>
            <a:chExt cx="1357338" cy="1284269"/>
          </a:xfrm>
        </p:grpSpPr>
        <p:sp>
          <p:nvSpPr>
            <p:cNvPr id="77" name="Téglalap 76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8" name="Csoportba foglalás 77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79" name="Téglalap 7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0" name="Téglalap 79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" name="Téglalap 80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82" name="Csoportba foglalás 81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93" name="Egyenes összekötő nyíllal 9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gyenes összekötő nyíllal 9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Egyenes összekötő nyíllal 9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Egyenes összekötő nyíllal 9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Egyenes összekötő nyíllal 9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Egyenes összekötő nyíllal 9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Egyenes összekötő nyíllal 9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Egyenes összekötő nyíllal 9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Egyenes összekötő nyíllal 10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Csoportba foglalás 82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84" name="Egyenes összekötő nyíllal 83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Egyenes összekötő nyíllal 84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Egyenes összekötő nyíllal 85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Egyenes összekötő nyíllal 86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Egyenes összekötő nyíllal 87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Egyenes összekötő nyíllal 88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Egyenes összekötő nyíllal 89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Egyenes összekötő nyíllal 90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Egyenes összekötő nyíllal 91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2" name="Csoportba foglalás 101"/>
          <p:cNvGrpSpPr/>
          <p:nvPr/>
        </p:nvGrpSpPr>
        <p:grpSpPr>
          <a:xfrm>
            <a:off x="6986553" y="1450716"/>
            <a:ext cx="1079052" cy="1106409"/>
            <a:chOff x="1596480" y="3757954"/>
            <a:chExt cx="1357338" cy="1284269"/>
          </a:xfrm>
        </p:grpSpPr>
        <p:sp>
          <p:nvSpPr>
            <p:cNvPr id="103" name="Téglalap 102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04" name="Csoportba foglalás 103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05" name="Téglalap 104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" name="Téglalap 105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" name="Téglalap 106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08" name="Csoportba foglalás 107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19" name="Egyenes összekötő nyíllal 118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Egyenes összekötő nyíllal 119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Egyenes összekötő nyíllal 120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Egyenes összekötő nyíllal 121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Egyenes összekötő nyíllal 122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Egyenes összekötő nyíllal 123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gyenes összekötő nyíllal 124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Egyenes összekötő nyíllal 125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Egyenes összekötő nyíllal 126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Csoportba foglalás 108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10" name="Egyenes összekötő nyíllal 109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Egyenes összekötő nyíllal 110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Egyenes összekötő nyíllal 111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Egyenes összekötő nyíllal 112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Egyenes összekötő nyíllal 113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Egyenes összekötő nyíllal 114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Egyenes összekötő nyíllal 115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Egyenes összekötő nyíllal 116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Egyenes összekötő nyíllal 117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28" name="Egyenes összekötő nyíllal 127"/>
          <p:cNvCxnSpPr>
            <a:stCxn id="25" idx="0"/>
            <a:endCxn id="51" idx="2"/>
          </p:cNvCxnSpPr>
          <p:nvPr/>
        </p:nvCxnSpPr>
        <p:spPr>
          <a:xfrm flipV="1">
            <a:off x="5698326" y="2553127"/>
            <a:ext cx="0" cy="382005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zögletes összekötő 141"/>
          <p:cNvCxnSpPr>
            <a:stCxn id="25" idx="2"/>
            <a:endCxn id="103" idx="0"/>
          </p:cNvCxnSpPr>
          <p:nvPr/>
        </p:nvCxnSpPr>
        <p:spPr>
          <a:xfrm rot="5400000" flipH="1" flipV="1">
            <a:off x="5316789" y="1832252"/>
            <a:ext cx="2590825" cy="1827753"/>
          </a:xfrm>
          <a:prstGeom prst="bentConnector5">
            <a:avLst>
              <a:gd name="adj1" fmla="val -8823"/>
              <a:gd name="adj2" fmla="val 50000"/>
              <a:gd name="adj3" fmla="val 116666"/>
            </a:avLst>
          </a:prstGeom>
          <a:ln w="4762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gyenes összekötő nyíllal 145"/>
          <p:cNvCxnSpPr>
            <a:stCxn id="77" idx="0"/>
            <a:endCxn id="103" idx="2"/>
          </p:cNvCxnSpPr>
          <p:nvPr/>
        </p:nvCxnSpPr>
        <p:spPr>
          <a:xfrm flipH="1" flipV="1">
            <a:off x="7526079" y="2557125"/>
            <a:ext cx="6325" cy="378006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Egyenes összekötő nyíllal 148"/>
          <p:cNvCxnSpPr/>
          <p:nvPr/>
        </p:nvCxnSpPr>
        <p:spPr>
          <a:xfrm flipH="1" flipV="1">
            <a:off x="5687704" y="1064024"/>
            <a:ext cx="6325" cy="378006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Egyenes összekötő nyíllal 149"/>
          <p:cNvCxnSpPr>
            <a:stCxn id="151" idx="0"/>
            <a:endCxn id="77" idx="2"/>
          </p:cNvCxnSpPr>
          <p:nvPr/>
        </p:nvCxnSpPr>
        <p:spPr>
          <a:xfrm flipV="1">
            <a:off x="7532404" y="4041540"/>
            <a:ext cx="0" cy="415901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églalap 150"/>
          <p:cNvSpPr/>
          <p:nvPr/>
        </p:nvSpPr>
        <p:spPr>
          <a:xfrm>
            <a:off x="6875320" y="4457441"/>
            <a:ext cx="1314167" cy="269067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400" dirty="0">
                <a:solidFill>
                  <a:schemeClr val="tx2"/>
                </a:solidFill>
              </a:rPr>
              <a:t>MaxPooling1D</a:t>
            </a:r>
          </a:p>
        </p:txBody>
      </p:sp>
      <p:sp>
        <p:nvSpPr>
          <p:cNvPr id="152" name="Téglalap 151"/>
          <p:cNvSpPr/>
          <p:nvPr/>
        </p:nvSpPr>
        <p:spPr>
          <a:xfrm>
            <a:off x="6663409" y="5142408"/>
            <a:ext cx="1750762" cy="269067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400" dirty="0">
                <a:solidFill>
                  <a:schemeClr val="tx2"/>
                </a:solidFill>
              </a:rPr>
              <a:t>GlobalMaxPooling1D</a:t>
            </a:r>
          </a:p>
        </p:txBody>
      </p:sp>
      <p:cxnSp>
        <p:nvCxnSpPr>
          <p:cNvPr id="160" name="Egyenes összekötő nyíllal 159"/>
          <p:cNvCxnSpPr>
            <a:stCxn id="152" idx="0"/>
            <a:endCxn id="151" idx="2"/>
          </p:cNvCxnSpPr>
          <p:nvPr/>
        </p:nvCxnSpPr>
        <p:spPr>
          <a:xfrm flipH="1" flipV="1">
            <a:off x="7532404" y="4726508"/>
            <a:ext cx="6386" cy="415900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gyenes összekötő nyíllal 164"/>
          <p:cNvCxnSpPr/>
          <p:nvPr/>
        </p:nvCxnSpPr>
        <p:spPr>
          <a:xfrm flipH="1" flipV="1">
            <a:off x="7538791" y="5411475"/>
            <a:ext cx="7415" cy="390982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Szövegdoboz 169"/>
          <p:cNvSpPr txBox="1"/>
          <p:nvPr/>
        </p:nvSpPr>
        <p:spPr>
          <a:xfrm>
            <a:off x="4089043" y="1011867"/>
            <a:ext cx="1301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Konvolúciós</a:t>
            </a:r>
            <a:endParaRPr lang="hu-HU" dirty="0"/>
          </a:p>
          <a:p>
            <a:r>
              <a:rPr lang="hu-HU" dirty="0"/>
              <a:t>     blokk</a:t>
            </a:r>
          </a:p>
        </p:txBody>
      </p:sp>
    </p:spTree>
    <p:extLst>
      <p:ext uri="{BB962C8B-B14F-4D97-AF65-F5344CB8AC3E}">
        <p14:creationId xmlns:p14="http://schemas.microsoft.com/office/powerpoint/2010/main" val="6782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22</a:t>
            </a:fld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953438" y="932340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InputLayer1</a:t>
            </a:r>
          </a:p>
        </p:txBody>
      </p:sp>
      <p:sp>
        <p:nvSpPr>
          <p:cNvPr id="7" name="Téglalap 6"/>
          <p:cNvSpPr/>
          <p:nvPr/>
        </p:nvSpPr>
        <p:spPr>
          <a:xfrm>
            <a:off x="3293716" y="932340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InputLayer2</a:t>
            </a:r>
          </a:p>
        </p:txBody>
      </p:sp>
      <p:sp>
        <p:nvSpPr>
          <p:cNvPr id="8" name="Téglalap 7"/>
          <p:cNvSpPr/>
          <p:nvPr/>
        </p:nvSpPr>
        <p:spPr>
          <a:xfrm>
            <a:off x="5633994" y="932340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InputLayer3</a:t>
            </a:r>
          </a:p>
        </p:txBody>
      </p:sp>
      <p:sp>
        <p:nvSpPr>
          <p:cNvPr id="9" name="Téglalap 8"/>
          <p:cNvSpPr/>
          <p:nvPr/>
        </p:nvSpPr>
        <p:spPr>
          <a:xfrm>
            <a:off x="3293716" y="2084309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ConvEncoder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872158" y="3152316"/>
            <a:ext cx="26711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SubtractAnchorPos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5065972" y="3152316"/>
            <a:ext cx="26711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SubtractAnchorNeg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493698" y="4206330"/>
            <a:ext cx="304960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EuclideanDistancePos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3" name="Téglalap 12"/>
          <p:cNvSpPr/>
          <p:nvPr/>
        </p:nvSpPr>
        <p:spPr>
          <a:xfrm>
            <a:off x="5065972" y="4206330"/>
            <a:ext cx="304960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EuclideanDistanceNeg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2790796" y="5260344"/>
            <a:ext cx="304960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SubtractTripletLoss</a:t>
            </a:r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15" name="Egyenes összekötő nyíllal 14"/>
          <p:cNvCxnSpPr>
            <a:stCxn id="9" idx="0"/>
            <a:endCxn id="7" idx="2"/>
          </p:cNvCxnSpPr>
          <p:nvPr/>
        </p:nvCxnSpPr>
        <p:spPr>
          <a:xfrm flipV="1">
            <a:off x="4315597" y="1493940"/>
            <a:ext cx="0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15"/>
          <p:cNvCxnSpPr>
            <a:stCxn id="9" idx="0"/>
            <a:endCxn id="5" idx="2"/>
          </p:cNvCxnSpPr>
          <p:nvPr/>
        </p:nvCxnSpPr>
        <p:spPr>
          <a:xfrm flipH="1" flipV="1">
            <a:off x="1975319" y="1493940"/>
            <a:ext cx="2340278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/>
          <p:cNvCxnSpPr>
            <a:stCxn id="9" idx="0"/>
            <a:endCxn id="8" idx="2"/>
          </p:cNvCxnSpPr>
          <p:nvPr/>
        </p:nvCxnSpPr>
        <p:spPr>
          <a:xfrm flipV="1">
            <a:off x="4315597" y="1493940"/>
            <a:ext cx="2340278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23"/>
          <p:cNvCxnSpPr>
            <a:stCxn id="10" idx="0"/>
            <a:endCxn id="9" idx="2"/>
          </p:cNvCxnSpPr>
          <p:nvPr/>
        </p:nvCxnSpPr>
        <p:spPr>
          <a:xfrm flipV="1">
            <a:off x="2207729" y="2645909"/>
            <a:ext cx="2107868" cy="506407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nyíllal 26"/>
          <p:cNvCxnSpPr>
            <a:stCxn id="11" idx="0"/>
            <a:endCxn id="9" idx="2"/>
          </p:cNvCxnSpPr>
          <p:nvPr/>
        </p:nvCxnSpPr>
        <p:spPr>
          <a:xfrm flipH="1" flipV="1">
            <a:off x="4315597" y="2645909"/>
            <a:ext cx="2085946" cy="506407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>
            <a:stCxn id="12" idx="0"/>
            <a:endCxn id="10" idx="2"/>
          </p:cNvCxnSpPr>
          <p:nvPr/>
        </p:nvCxnSpPr>
        <p:spPr>
          <a:xfrm flipV="1">
            <a:off x="2018499" y="3713916"/>
            <a:ext cx="189230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>
            <a:stCxn id="14" idx="0"/>
            <a:endCxn id="12" idx="2"/>
          </p:cNvCxnSpPr>
          <p:nvPr/>
        </p:nvCxnSpPr>
        <p:spPr>
          <a:xfrm flipH="1" flipV="1">
            <a:off x="2018499" y="4767930"/>
            <a:ext cx="2297098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nyíllal 41"/>
          <p:cNvCxnSpPr>
            <a:stCxn id="13" idx="0"/>
            <a:endCxn id="11" idx="2"/>
          </p:cNvCxnSpPr>
          <p:nvPr/>
        </p:nvCxnSpPr>
        <p:spPr>
          <a:xfrm flipH="1" flipV="1">
            <a:off x="6401543" y="3713916"/>
            <a:ext cx="189230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nyíllal 44"/>
          <p:cNvCxnSpPr>
            <a:stCxn id="14" idx="0"/>
            <a:endCxn id="13" idx="2"/>
          </p:cNvCxnSpPr>
          <p:nvPr/>
        </p:nvCxnSpPr>
        <p:spPr>
          <a:xfrm flipV="1">
            <a:off x="4315597" y="4767930"/>
            <a:ext cx="2275176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gyenes összekötő nyíllal 47"/>
          <p:cNvCxnSpPr/>
          <p:nvPr/>
        </p:nvCxnSpPr>
        <p:spPr>
          <a:xfrm flipV="1">
            <a:off x="4407037" y="5821944"/>
            <a:ext cx="0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9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23</a:t>
            </a:fld>
            <a:endParaRPr lang="hu-HU" dirty="0"/>
          </a:p>
        </p:txBody>
      </p:sp>
      <p:graphicFrame>
        <p:nvGraphicFramePr>
          <p:cNvPr id="5" name="Diagra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6301647"/>
              </p:ext>
            </p:extLst>
          </p:nvPr>
        </p:nvGraphicFramePr>
        <p:xfrm>
          <a:off x="1097281" y="1087120"/>
          <a:ext cx="6421120" cy="4124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8198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églalap 34"/>
          <p:cNvSpPr/>
          <p:nvPr/>
        </p:nvSpPr>
        <p:spPr>
          <a:xfrm>
            <a:off x="1302608" y="1334470"/>
            <a:ext cx="5564669" cy="3860985"/>
          </a:xfrm>
          <a:prstGeom prst="rect">
            <a:avLst/>
          </a:prstGeom>
          <a:solidFill>
            <a:schemeClr val="tx2">
              <a:lumMod val="95000"/>
              <a:alpha val="0"/>
            </a:schemeClr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24</a:t>
            </a:fld>
            <a:endParaRPr lang="hu-HU" dirty="0"/>
          </a:p>
        </p:txBody>
      </p:sp>
      <p:cxnSp>
        <p:nvCxnSpPr>
          <p:cNvPr id="5" name="Egyenes összekötő nyíllal 4"/>
          <p:cNvCxnSpPr/>
          <p:nvPr/>
        </p:nvCxnSpPr>
        <p:spPr>
          <a:xfrm flipH="1" flipV="1">
            <a:off x="2288182" y="4669405"/>
            <a:ext cx="4204946" cy="10662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/>
          <p:cNvCxnSpPr/>
          <p:nvPr/>
        </p:nvCxnSpPr>
        <p:spPr>
          <a:xfrm>
            <a:off x="2288182" y="1787238"/>
            <a:ext cx="17920" cy="289282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Ív 12"/>
          <p:cNvSpPr/>
          <p:nvPr/>
        </p:nvSpPr>
        <p:spPr>
          <a:xfrm rot="9021490">
            <a:off x="769783" y="-262197"/>
            <a:ext cx="5299426" cy="4515137"/>
          </a:xfrm>
          <a:prstGeom prst="arc">
            <a:avLst>
              <a:gd name="adj1" fmla="val 13150938"/>
              <a:gd name="adj2" fmla="val 18661298"/>
            </a:avLst>
          </a:prstGeom>
          <a:noFill/>
          <a:ln w="4762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Ív 13"/>
          <p:cNvSpPr/>
          <p:nvPr/>
        </p:nvSpPr>
        <p:spPr>
          <a:xfrm rot="12987904">
            <a:off x="2573591" y="-262196"/>
            <a:ext cx="5299426" cy="4515137"/>
          </a:xfrm>
          <a:prstGeom prst="arc">
            <a:avLst>
              <a:gd name="adj1" fmla="val 13150938"/>
              <a:gd name="adj2" fmla="val 18847025"/>
            </a:avLst>
          </a:prstGeom>
          <a:noFill/>
          <a:ln w="476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6" name="Egyenes összekötő nyíllal 15"/>
          <p:cNvCxnSpPr/>
          <p:nvPr/>
        </p:nvCxnSpPr>
        <p:spPr>
          <a:xfrm>
            <a:off x="4296889" y="2327565"/>
            <a:ext cx="17416" cy="230613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/>
          <p:cNvSpPr txBox="1"/>
          <p:nvPr/>
        </p:nvSpPr>
        <p:spPr>
          <a:xfrm>
            <a:off x="1722322" y="1453857"/>
            <a:ext cx="8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Hiba ráta</a:t>
            </a:r>
          </a:p>
        </p:txBody>
      </p:sp>
      <p:cxnSp>
        <p:nvCxnSpPr>
          <p:cNvPr id="21" name="Egyenes összekötő nyíllal 20"/>
          <p:cNvCxnSpPr/>
          <p:nvPr/>
        </p:nvCxnSpPr>
        <p:spPr>
          <a:xfrm flipH="1">
            <a:off x="2334386" y="4062894"/>
            <a:ext cx="1948361" cy="1859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23"/>
          <p:cNvCxnSpPr/>
          <p:nvPr/>
        </p:nvCxnSpPr>
        <p:spPr>
          <a:xfrm flipH="1">
            <a:off x="2327315" y="3783530"/>
            <a:ext cx="325151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zövegdoboz 27"/>
          <p:cNvSpPr txBox="1"/>
          <p:nvPr/>
        </p:nvSpPr>
        <p:spPr>
          <a:xfrm>
            <a:off x="3543300" y="4789361"/>
            <a:ext cx="1284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Döntési küszöb</a:t>
            </a:r>
          </a:p>
        </p:txBody>
      </p:sp>
      <p:sp>
        <p:nvSpPr>
          <p:cNvPr id="29" name="Szövegdoboz 28"/>
          <p:cNvSpPr txBox="1"/>
          <p:nvPr/>
        </p:nvSpPr>
        <p:spPr>
          <a:xfrm>
            <a:off x="1746990" y="387822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EER</a:t>
            </a:r>
          </a:p>
        </p:txBody>
      </p:sp>
      <p:sp>
        <p:nvSpPr>
          <p:cNvPr id="30" name="Szövegdoboz 29"/>
          <p:cNvSpPr txBox="1"/>
          <p:nvPr/>
        </p:nvSpPr>
        <p:spPr>
          <a:xfrm>
            <a:off x="1367062" y="3553881"/>
            <a:ext cx="102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 </a:t>
            </a:r>
            <a:r>
              <a:rPr lang="hu-HU" sz="1400" dirty="0"/>
              <a:t>EER + 5%</a:t>
            </a:r>
          </a:p>
        </p:txBody>
      </p:sp>
      <p:sp>
        <p:nvSpPr>
          <p:cNvPr id="31" name="Szövegdoboz 30"/>
          <p:cNvSpPr txBox="1"/>
          <p:nvPr/>
        </p:nvSpPr>
        <p:spPr>
          <a:xfrm>
            <a:off x="2956993" y="4343777"/>
            <a:ext cx="1433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err="1"/>
              <a:t>False</a:t>
            </a:r>
            <a:r>
              <a:rPr lang="hu-HU" sz="1400" dirty="0"/>
              <a:t> </a:t>
            </a:r>
            <a:r>
              <a:rPr lang="hu-HU" sz="1400" dirty="0" err="1"/>
              <a:t>Acceptance</a:t>
            </a:r>
            <a:endParaRPr lang="hu-HU" sz="1400" dirty="0"/>
          </a:p>
        </p:txBody>
      </p:sp>
      <p:sp>
        <p:nvSpPr>
          <p:cNvPr id="32" name="Szövegdoboz 31"/>
          <p:cNvSpPr txBox="1"/>
          <p:nvPr/>
        </p:nvSpPr>
        <p:spPr>
          <a:xfrm>
            <a:off x="4328447" y="4352702"/>
            <a:ext cx="1274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err="1"/>
              <a:t>False</a:t>
            </a:r>
            <a:r>
              <a:rPr lang="hu-HU" sz="1400" dirty="0"/>
              <a:t> </a:t>
            </a:r>
            <a:r>
              <a:rPr lang="hu-HU" sz="1400" dirty="0" err="1"/>
              <a:t>Rejection</a:t>
            </a:r>
            <a:endParaRPr lang="hu-HU" sz="1400" dirty="0"/>
          </a:p>
        </p:txBody>
      </p:sp>
      <p:sp>
        <p:nvSpPr>
          <p:cNvPr id="33" name="Szövegdoboz 32"/>
          <p:cNvSpPr txBox="1"/>
          <p:nvPr/>
        </p:nvSpPr>
        <p:spPr>
          <a:xfrm>
            <a:off x="2556758" y="2098239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FRR</a:t>
            </a:r>
          </a:p>
        </p:txBody>
      </p:sp>
      <p:sp>
        <p:nvSpPr>
          <p:cNvPr id="34" name="Szövegdoboz 33"/>
          <p:cNvSpPr txBox="1"/>
          <p:nvPr/>
        </p:nvSpPr>
        <p:spPr>
          <a:xfrm>
            <a:off x="5654201" y="2096852"/>
            <a:ext cx="458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FAR</a:t>
            </a:r>
          </a:p>
        </p:txBody>
      </p:sp>
    </p:spTree>
    <p:extLst>
      <p:ext uri="{BB962C8B-B14F-4D97-AF65-F5344CB8AC3E}">
        <p14:creationId xmlns:p14="http://schemas.microsoft.com/office/powerpoint/2010/main" val="287893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Csúcsok állapotai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25</a:t>
            </a:fld>
            <a:endParaRPr lang="hu-HU" dirty="0"/>
          </a:p>
        </p:txBody>
      </p:sp>
      <p:sp>
        <p:nvSpPr>
          <p:cNvPr id="5" name="Lekerekített téglalap 4"/>
          <p:cNvSpPr/>
          <p:nvPr/>
        </p:nvSpPr>
        <p:spPr>
          <a:xfrm>
            <a:off x="2174240" y="3638801"/>
            <a:ext cx="1686560" cy="802640"/>
          </a:xfrm>
          <a:prstGeom prst="roundRect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aktív</a:t>
            </a:r>
          </a:p>
        </p:txBody>
      </p:sp>
      <p:sp>
        <p:nvSpPr>
          <p:cNvPr id="6" name="Lekerekített téglalap 5"/>
          <p:cNvSpPr/>
          <p:nvPr/>
        </p:nvSpPr>
        <p:spPr>
          <a:xfrm>
            <a:off x="5214620" y="3638801"/>
            <a:ext cx="1686560" cy="802640"/>
          </a:xfrm>
          <a:prstGeom prst="roundRect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inaktív</a:t>
            </a:r>
          </a:p>
        </p:txBody>
      </p:sp>
      <p:sp>
        <p:nvSpPr>
          <p:cNvPr id="7" name="Ív 6"/>
          <p:cNvSpPr/>
          <p:nvPr/>
        </p:nvSpPr>
        <p:spPr>
          <a:xfrm>
            <a:off x="2379933" y="3090163"/>
            <a:ext cx="4315554" cy="3767837"/>
          </a:xfrm>
          <a:prstGeom prst="arc">
            <a:avLst>
              <a:gd name="adj1" fmla="val 13321085"/>
              <a:gd name="adj2" fmla="val 19116630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Ív 7"/>
          <p:cNvSpPr/>
          <p:nvPr/>
        </p:nvSpPr>
        <p:spPr>
          <a:xfrm rot="10800000">
            <a:off x="2400253" y="1206244"/>
            <a:ext cx="4315554" cy="3767837"/>
          </a:xfrm>
          <a:prstGeom prst="arc">
            <a:avLst>
              <a:gd name="adj1" fmla="val 13321085"/>
              <a:gd name="adj2" fmla="val 19116630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Ív 8"/>
          <p:cNvSpPr/>
          <p:nvPr/>
        </p:nvSpPr>
        <p:spPr>
          <a:xfrm rot="16200000">
            <a:off x="947470" y="3258933"/>
            <a:ext cx="2082799" cy="1347492"/>
          </a:xfrm>
          <a:prstGeom prst="arc">
            <a:avLst>
              <a:gd name="adj1" fmla="val 7801959"/>
              <a:gd name="adj2" fmla="val 3976862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Ív 9"/>
          <p:cNvSpPr/>
          <p:nvPr/>
        </p:nvSpPr>
        <p:spPr>
          <a:xfrm rot="5400000">
            <a:off x="6045155" y="3457817"/>
            <a:ext cx="2082799" cy="1347492"/>
          </a:xfrm>
          <a:prstGeom prst="arc">
            <a:avLst>
              <a:gd name="adj1" fmla="val 7801959"/>
              <a:gd name="adj2" fmla="val 3976862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/>
          <p:cNvSpPr txBox="1"/>
          <p:nvPr/>
        </p:nvSpPr>
        <p:spPr>
          <a:xfrm>
            <a:off x="3915434" y="5055733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üzenetet kap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3792879" y="2648575"/>
            <a:ext cx="167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leállásra szavaz</a:t>
            </a:r>
          </a:p>
        </p:txBody>
      </p:sp>
      <p:sp>
        <p:nvSpPr>
          <p:cNvPr id="13" name="Tartalom helye 2"/>
          <p:cNvSpPr>
            <a:spLocks noGrp="1"/>
          </p:cNvSpPr>
          <p:nvPr>
            <p:ph idx="1"/>
          </p:nvPr>
        </p:nvSpPr>
        <p:spPr>
          <a:xfrm>
            <a:off x="1624671" y="1302498"/>
            <a:ext cx="5892165" cy="803851"/>
          </a:xfrm>
          <a:ln w="38100">
            <a:solidFill>
              <a:srgbClr val="8F2D42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hu-HU" dirty="0"/>
              <a:t>Mikor ér véget egy algoritmus?</a:t>
            </a:r>
          </a:p>
        </p:txBody>
      </p:sp>
    </p:spTree>
    <p:extLst>
      <p:ext uri="{BB962C8B-B14F-4D97-AF65-F5344CB8AC3E}">
        <p14:creationId xmlns:p14="http://schemas.microsoft.com/office/powerpoint/2010/main" val="1110681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err="1"/>
              <a:t>Giraph</a:t>
            </a:r>
            <a:r>
              <a:rPr lang="hu-HU" dirty="0"/>
              <a:t> szolgáltatás-architektúra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>
          <a:xfrm>
            <a:off x="3543300" y="6453576"/>
            <a:ext cx="2057400" cy="365125"/>
          </a:xfrm>
        </p:spPr>
        <p:txBody>
          <a:bodyPr/>
          <a:lstStyle/>
          <a:p>
            <a:fld id="{A7C85712-A09B-4560-9D1E-08050AA835BB}" type="slidenum">
              <a:rPr lang="hu-HU" smtClean="0"/>
              <a:pPr/>
              <a:t>26</a:t>
            </a:fld>
            <a:endParaRPr lang="hu-HU" dirty="0"/>
          </a:p>
        </p:txBody>
      </p:sp>
      <p:sp>
        <p:nvSpPr>
          <p:cNvPr id="5" name="Ellipszis 4"/>
          <p:cNvSpPr/>
          <p:nvPr/>
        </p:nvSpPr>
        <p:spPr>
          <a:xfrm>
            <a:off x="2784579" y="2361885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6" name="Ellipszis 5"/>
          <p:cNvSpPr/>
          <p:nvPr/>
        </p:nvSpPr>
        <p:spPr>
          <a:xfrm>
            <a:off x="2147015" y="1371222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Ellipszis 6"/>
          <p:cNvSpPr/>
          <p:nvPr/>
        </p:nvSpPr>
        <p:spPr>
          <a:xfrm>
            <a:off x="1137235" y="1371222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" name="Ellipszis 7"/>
          <p:cNvSpPr/>
          <p:nvPr/>
        </p:nvSpPr>
        <p:spPr>
          <a:xfrm>
            <a:off x="1137235" y="3169668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9" name="Ellipszis 8"/>
          <p:cNvSpPr/>
          <p:nvPr/>
        </p:nvSpPr>
        <p:spPr>
          <a:xfrm>
            <a:off x="495469" y="2360777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Ellipszis 9"/>
          <p:cNvSpPr/>
          <p:nvPr/>
        </p:nvSpPr>
        <p:spPr>
          <a:xfrm>
            <a:off x="2147015" y="3169668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5</a:t>
            </a:r>
          </a:p>
        </p:txBody>
      </p:sp>
      <p:cxnSp>
        <p:nvCxnSpPr>
          <p:cNvPr id="11" name="Egyenes összekötő nyíllal 10"/>
          <p:cNvCxnSpPr>
            <a:cxnSpLocks/>
            <a:stCxn id="8" idx="0"/>
            <a:endCxn id="7" idx="4"/>
          </p:cNvCxnSpPr>
          <p:nvPr/>
        </p:nvCxnSpPr>
        <p:spPr>
          <a:xfrm flipV="1">
            <a:off x="1372750" y="1842252"/>
            <a:ext cx="0" cy="1327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/>
          <p:cNvCxnSpPr>
            <a:cxnSpLocks/>
            <a:stCxn id="8" idx="7"/>
            <a:endCxn id="6" idx="4"/>
          </p:cNvCxnSpPr>
          <p:nvPr/>
        </p:nvCxnSpPr>
        <p:spPr>
          <a:xfrm flipV="1">
            <a:off x="1539284" y="1842254"/>
            <a:ext cx="843246" cy="13963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/>
          <p:cNvCxnSpPr>
            <a:cxnSpLocks/>
            <a:stCxn id="9" idx="6"/>
            <a:endCxn id="5" idx="2"/>
          </p:cNvCxnSpPr>
          <p:nvPr/>
        </p:nvCxnSpPr>
        <p:spPr>
          <a:xfrm>
            <a:off x="966499" y="2596292"/>
            <a:ext cx="1818080" cy="1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/>
          <p:cNvCxnSpPr>
            <a:cxnSpLocks/>
            <a:stCxn id="10" idx="1"/>
            <a:endCxn id="7" idx="5"/>
          </p:cNvCxnSpPr>
          <p:nvPr/>
        </p:nvCxnSpPr>
        <p:spPr>
          <a:xfrm flipH="1" flipV="1">
            <a:off x="1539284" y="1773271"/>
            <a:ext cx="676712" cy="1465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/>
          <p:cNvCxnSpPr>
            <a:cxnSpLocks/>
            <a:stCxn id="6" idx="5"/>
            <a:endCxn id="5" idx="1"/>
          </p:cNvCxnSpPr>
          <p:nvPr/>
        </p:nvCxnSpPr>
        <p:spPr>
          <a:xfrm>
            <a:off x="2549064" y="1773273"/>
            <a:ext cx="304496" cy="6575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elhő 15"/>
          <p:cNvSpPr/>
          <p:nvPr/>
        </p:nvSpPr>
        <p:spPr>
          <a:xfrm rot="13917076">
            <a:off x="1842234" y="1201299"/>
            <a:ext cx="2434859" cy="1712154"/>
          </a:xfrm>
          <a:prstGeom prst="cloud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7" name="Felhő 16"/>
          <p:cNvSpPr/>
          <p:nvPr/>
        </p:nvSpPr>
        <p:spPr>
          <a:xfrm>
            <a:off x="873762" y="2981404"/>
            <a:ext cx="2271779" cy="1290320"/>
          </a:xfrm>
          <a:prstGeom prst="cloud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8" name="Felhő 17"/>
          <p:cNvSpPr/>
          <p:nvPr/>
        </p:nvSpPr>
        <p:spPr>
          <a:xfrm>
            <a:off x="247051" y="1146151"/>
            <a:ext cx="1630591" cy="2007390"/>
          </a:xfrm>
          <a:prstGeom prst="cloud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9" name="Szövegdoboz 18"/>
          <p:cNvSpPr txBox="1"/>
          <p:nvPr/>
        </p:nvSpPr>
        <p:spPr>
          <a:xfrm>
            <a:off x="260753" y="1893101"/>
            <a:ext cx="106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Partíció 1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2648717" y="1732736"/>
            <a:ext cx="106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Partíció 2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1309111" y="3667466"/>
            <a:ext cx="106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Partíció 3</a:t>
            </a:r>
          </a:p>
        </p:txBody>
      </p:sp>
      <p:sp>
        <p:nvSpPr>
          <p:cNvPr id="22" name="Lekerekített téglalap 21"/>
          <p:cNvSpPr/>
          <p:nvPr/>
        </p:nvSpPr>
        <p:spPr>
          <a:xfrm>
            <a:off x="1038860" y="5458833"/>
            <a:ext cx="4561840" cy="518160"/>
          </a:xfrm>
          <a:prstGeom prst="round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Coordination</a:t>
            </a:r>
            <a:r>
              <a:rPr lang="hu-HU" sz="2400" dirty="0">
                <a:solidFill>
                  <a:schemeClr val="tx2"/>
                </a:solidFill>
              </a:rPr>
              <a:t> szolgáltatás</a:t>
            </a:r>
          </a:p>
        </p:txBody>
      </p:sp>
      <p:sp>
        <p:nvSpPr>
          <p:cNvPr id="23" name="Téglalap 22"/>
          <p:cNvSpPr/>
          <p:nvPr/>
        </p:nvSpPr>
        <p:spPr>
          <a:xfrm>
            <a:off x="5226150" y="781659"/>
            <a:ext cx="2377440" cy="1041832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24" name="Felhő 23"/>
          <p:cNvSpPr/>
          <p:nvPr/>
        </p:nvSpPr>
        <p:spPr>
          <a:xfrm>
            <a:off x="5415009" y="1148823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5" name="Felhő 24"/>
          <p:cNvSpPr/>
          <p:nvPr/>
        </p:nvSpPr>
        <p:spPr>
          <a:xfrm>
            <a:off x="6509299" y="1148823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6" name="Szövegdoboz 25"/>
          <p:cNvSpPr txBox="1"/>
          <p:nvPr/>
        </p:nvSpPr>
        <p:spPr>
          <a:xfrm>
            <a:off x="5872274" y="738996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Worker</a:t>
            </a:r>
            <a:r>
              <a:rPr lang="hu-HU" dirty="0">
                <a:solidFill>
                  <a:schemeClr val="bg1"/>
                </a:solidFill>
              </a:rPr>
              <a:t> 1</a:t>
            </a:r>
          </a:p>
        </p:txBody>
      </p:sp>
      <p:cxnSp>
        <p:nvCxnSpPr>
          <p:cNvPr id="27" name="Egyenes összekötő nyíllal 26"/>
          <p:cNvCxnSpPr>
            <a:cxnSpLocks/>
            <a:stCxn id="16" idx="1"/>
            <a:endCxn id="23" idx="1"/>
          </p:cNvCxnSpPr>
          <p:nvPr/>
        </p:nvCxnSpPr>
        <p:spPr>
          <a:xfrm flipV="1">
            <a:off x="3732377" y="1302577"/>
            <a:ext cx="1493775" cy="22829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nyíllal 27"/>
          <p:cNvCxnSpPr>
            <a:cxnSpLocks/>
            <a:stCxn id="17" idx="0"/>
          </p:cNvCxnSpPr>
          <p:nvPr/>
        </p:nvCxnSpPr>
        <p:spPr>
          <a:xfrm flipV="1">
            <a:off x="3143646" y="1842252"/>
            <a:ext cx="2111324" cy="178431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églalap 28"/>
          <p:cNvSpPr/>
          <p:nvPr/>
        </p:nvSpPr>
        <p:spPr>
          <a:xfrm>
            <a:off x="5226150" y="2707943"/>
            <a:ext cx="2377440" cy="1041832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30" name="Felhő 29"/>
          <p:cNvSpPr/>
          <p:nvPr/>
        </p:nvSpPr>
        <p:spPr>
          <a:xfrm>
            <a:off x="5415009" y="3075107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1" name="Felhő 30"/>
          <p:cNvSpPr/>
          <p:nvPr/>
        </p:nvSpPr>
        <p:spPr>
          <a:xfrm>
            <a:off x="6509299" y="3075107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2" name="Szövegdoboz 31"/>
          <p:cNvSpPr txBox="1"/>
          <p:nvPr/>
        </p:nvSpPr>
        <p:spPr>
          <a:xfrm>
            <a:off x="5872274" y="266528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Worker</a:t>
            </a:r>
            <a:r>
              <a:rPr lang="hu-HU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33" name="Ív 32"/>
          <p:cNvSpPr/>
          <p:nvPr/>
        </p:nvSpPr>
        <p:spPr>
          <a:xfrm rot="11319561">
            <a:off x="330124" y="1706014"/>
            <a:ext cx="5062352" cy="3149276"/>
          </a:xfrm>
          <a:prstGeom prst="arc">
            <a:avLst>
              <a:gd name="adj1" fmla="val 10930942"/>
              <a:gd name="adj2" fmla="val 157390"/>
            </a:avLst>
          </a:prstGeom>
          <a:noFill/>
          <a:ln w="47625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4" name="Egyenes összekötő nyíllal 33"/>
          <p:cNvCxnSpPr>
            <a:cxnSpLocks/>
          </p:cNvCxnSpPr>
          <p:nvPr/>
        </p:nvCxnSpPr>
        <p:spPr>
          <a:xfrm>
            <a:off x="6304744" y="1848830"/>
            <a:ext cx="9994" cy="850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>
            <a:cxnSpLocks/>
          </p:cNvCxnSpPr>
          <p:nvPr/>
        </p:nvCxnSpPr>
        <p:spPr>
          <a:xfrm flipV="1">
            <a:off x="6650474" y="1829217"/>
            <a:ext cx="0" cy="836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zövegdoboz 35"/>
          <p:cNvSpPr txBox="1"/>
          <p:nvPr/>
        </p:nvSpPr>
        <p:spPr>
          <a:xfrm>
            <a:off x="6726401" y="2102068"/>
            <a:ext cx="13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network</a:t>
            </a:r>
            <a:r>
              <a:rPr lang="hu-HU" dirty="0"/>
              <a:t> API</a:t>
            </a:r>
          </a:p>
        </p:txBody>
      </p:sp>
      <p:sp>
        <p:nvSpPr>
          <p:cNvPr id="37" name="Téglalap 36"/>
          <p:cNvSpPr/>
          <p:nvPr/>
        </p:nvSpPr>
        <p:spPr>
          <a:xfrm>
            <a:off x="6147523" y="4836251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Inaktív </a:t>
            </a:r>
            <a:r>
              <a:rPr lang="hu-HU" sz="2400" dirty="0" err="1">
                <a:solidFill>
                  <a:schemeClr val="tx2"/>
                </a:solidFill>
              </a:rPr>
              <a:t>master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38" name="Téglalap 37"/>
          <p:cNvSpPr/>
          <p:nvPr/>
        </p:nvSpPr>
        <p:spPr>
          <a:xfrm>
            <a:off x="5888268" y="4631347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Inaktív </a:t>
            </a:r>
            <a:r>
              <a:rPr lang="hu-HU" sz="2400" dirty="0" err="1">
                <a:solidFill>
                  <a:schemeClr val="tx2"/>
                </a:solidFill>
              </a:rPr>
              <a:t>master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39" name="Téglalap 38"/>
          <p:cNvSpPr/>
          <p:nvPr/>
        </p:nvSpPr>
        <p:spPr>
          <a:xfrm>
            <a:off x="5678043" y="4426443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Aktív </a:t>
            </a:r>
            <a:r>
              <a:rPr lang="hu-HU" sz="2400" dirty="0" err="1">
                <a:solidFill>
                  <a:schemeClr val="tx2"/>
                </a:solidFill>
              </a:rPr>
              <a:t>master</a:t>
            </a:r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40" name="Egyenes összekötő nyíllal 39"/>
          <p:cNvCxnSpPr>
            <a:cxnSpLocks/>
            <a:endCxn id="37" idx="2"/>
          </p:cNvCxnSpPr>
          <p:nvPr/>
        </p:nvCxnSpPr>
        <p:spPr>
          <a:xfrm flipH="1" flipV="1">
            <a:off x="7336245" y="5398499"/>
            <a:ext cx="396841" cy="573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nyíllal 40"/>
          <p:cNvCxnSpPr>
            <a:cxnSpLocks/>
          </p:cNvCxnSpPr>
          <p:nvPr/>
        </p:nvCxnSpPr>
        <p:spPr>
          <a:xfrm flipH="1" flipV="1">
            <a:off x="7733087" y="5117377"/>
            <a:ext cx="156525" cy="7897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zövegdoboz 41"/>
          <p:cNvSpPr txBox="1"/>
          <p:nvPr/>
        </p:nvSpPr>
        <p:spPr>
          <a:xfrm>
            <a:off x="7188709" y="6027094"/>
            <a:ext cx="17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Inaktív </a:t>
            </a:r>
            <a:r>
              <a:rPr lang="hu-HU" dirty="0" err="1"/>
              <a:t>masterek</a:t>
            </a:r>
            <a:endParaRPr lang="hu-HU" dirty="0"/>
          </a:p>
        </p:txBody>
      </p:sp>
      <p:cxnSp>
        <p:nvCxnSpPr>
          <p:cNvPr id="43" name="Egyenes összekötő nyíllal 42"/>
          <p:cNvCxnSpPr>
            <a:cxnSpLocks/>
            <a:stCxn id="39" idx="0"/>
            <a:endCxn id="29" idx="2"/>
          </p:cNvCxnSpPr>
          <p:nvPr/>
        </p:nvCxnSpPr>
        <p:spPr>
          <a:xfrm flipH="1" flipV="1">
            <a:off x="6414872" y="3749775"/>
            <a:ext cx="451893" cy="67666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Ív 43"/>
          <p:cNvSpPr/>
          <p:nvPr/>
        </p:nvSpPr>
        <p:spPr>
          <a:xfrm rot="7160811">
            <a:off x="5002302" y="1321380"/>
            <a:ext cx="3695836" cy="3149276"/>
          </a:xfrm>
          <a:prstGeom prst="arc">
            <a:avLst>
              <a:gd name="adj1" fmla="val 10507399"/>
              <a:gd name="adj2" fmla="val 18342606"/>
            </a:avLst>
          </a:prstGeom>
          <a:noFill/>
          <a:ln w="47625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/>
          <p:cNvSpPr txBox="1"/>
          <p:nvPr/>
        </p:nvSpPr>
        <p:spPr>
          <a:xfrm rot="16200000">
            <a:off x="8350020" y="2647140"/>
            <a:ext cx="77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irányít</a:t>
            </a:r>
          </a:p>
        </p:txBody>
      </p:sp>
      <p:sp>
        <p:nvSpPr>
          <p:cNvPr id="46" name="Szövegdoboz 45"/>
          <p:cNvSpPr txBox="1"/>
          <p:nvPr/>
        </p:nvSpPr>
        <p:spPr>
          <a:xfrm>
            <a:off x="5917171" y="4017252"/>
            <a:ext cx="77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irányít</a:t>
            </a:r>
          </a:p>
        </p:txBody>
      </p:sp>
    </p:spTree>
    <p:extLst>
      <p:ext uri="{BB962C8B-B14F-4D97-AF65-F5344CB8AC3E}">
        <p14:creationId xmlns:p14="http://schemas.microsoft.com/office/powerpoint/2010/main" val="268824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17" grpId="0" animBg="1"/>
      <p:bldP spid="18" grpId="0" animBg="1"/>
      <p:bldP spid="19" grpId="0"/>
      <p:bldP spid="20" grpId="1"/>
      <p:bldP spid="21" grpId="0"/>
      <p:bldP spid="22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3" grpId="0" animBg="1"/>
      <p:bldP spid="36" grpId="0"/>
      <p:bldP spid="37" grpId="0" animBg="1"/>
      <p:bldP spid="38" grpId="0" animBg="1"/>
      <p:bldP spid="39" grpId="0" animBg="1"/>
      <p:bldP spid="42" grpId="0"/>
      <p:bldP spid="44" grpId="0" animBg="1"/>
      <p:bldP spid="45" grpId="0"/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Átellenes sarkain kerekített téglalap 4"/>
          <p:cNvSpPr/>
          <p:nvPr/>
        </p:nvSpPr>
        <p:spPr>
          <a:xfrm>
            <a:off x="5186790" y="792686"/>
            <a:ext cx="1295290" cy="660417"/>
          </a:xfrm>
          <a:prstGeom prst="round2Diag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 –és kimenő fokszám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27</a:t>
            </a:fld>
            <a:endParaRPr lang="hu-HU" dirty="0"/>
          </a:p>
        </p:txBody>
      </p:sp>
      <p:cxnSp>
        <p:nvCxnSpPr>
          <p:cNvPr id="6" name="Egyenes összekötő nyíllal 5"/>
          <p:cNvCxnSpPr>
            <a:cxnSpLocks/>
            <a:stCxn id="7" idx="3"/>
          </p:cNvCxnSpPr>
          <p:nvPr/>
        </p:nvCxnSpPr>
        <p:spPr>
          <a:xfrm flipH="1">
            <a:off x="3194734" y="2396557"/>
            <a:ext cx="996400" cy="17334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zis 6"/>
          <p:cNvSpPr/>
          <p:nvPr/>
        </p:nvSpPr>
        <p:spPr>
          <a:xfrm>
            <a:off x="3997892" y="1304502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Nyugati pálya-udvar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" name="Ív 74"/>
          <p:cNvSpPr/>
          <p:nvPr/>
        </p:nvSpPr>
        <p:spPr>
          <a:xfrm>
            <a:off x="2717103" y="4528164"/>
            <a:ext cx="3881122" cy="1734138"/>
          </a:xfrm>
          <a:prstGeom prst="arc">
            <a:avLst>
              <a:gd name="adj1" fmla="val 12892118"/>
              <a:gd name="adj2" fmla="val 1972559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/>
          <p:cNvSpPr txBox="1"/>
          <p:nvPr/>
        </p:nvSpPr>
        <p:spPr>
          <a:xfrm>
            <a:off x="4278457" y="4132774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0" name="Ív 74"/>
          <p:cNvSpPr/>
          <p:nvPr/>
        </p:nvSpPr>
        <p:spPr>
          <a:xfrm rot="10800000">
            <a:off x="2881867" y="3239399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/>
          <p:cNvSpPr txBox="1"/>
          <p:nvPr/>
        </p:nvSpPr>
        <p:spPr>
          <a:xfrm>
            <a:off x="4361324" y="4935228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2" name="Ív 74"/>
          <p:cNvSpPr/>
          <p:nvPr/>
        </p:nvSpPr>
        <p:spPr>
          <a:xfrm rot="13901925">
            <a:off x="4055475" y="2121337"/>
            <a:ext cx="3881122" cy="1734138"/>
          </a:xfrm>
          <a:prstGeom prst="arc">
            <a:avLst>
              <a:gd name="adj1" fmla="val 12892118"/>
              <a:gd name="adj2" fmla="val 19619684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Ív 74"/>
          <p:cNvSpPr/>
          <p:nvPr/>
        </p:nvSpPr>
        <p:spPr>
          <a:xfrm rot="3323375">
            <a:off x="3022808" y="2769989"/>
            <a:ext cx="3881122" cy="1734138"/>
          </a:xfrm>
          <a:prstGeom prst="arc">
            <a:avLst>
              <a:gd name="adj1" fmla="val 13160569"/>
              <a:gd name="adj2" fmla="val 19759277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/>
          <p:cNvSpPr txBox="1"/>
          <p:nvPr/>
        </p:nvSpPr>
        <p:spPr>
          <a:xfrm rot="3072202">
            <a:off x="4727534" y="3360222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5" name="Szövegdoboz 14"/>
          <p:cNvSpPr txBox="1"/>
          <p:nvPr/>
        </p:nvSpPr>
        <p:spPr>
          <a:xfrm rot="3130370">
            <a:off x="5475647" y="2793726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6" name="Ív 74"/>
          <p:cNvSpPr/>
          <p:nvPr/>
        </p:nvSpPr>
        <p:spPr>
          <a:xfrm rot="7224371">
            <a:off x="1254173" y="2197405"/>
            <a:ext cx="3881122" cy="1734138"/>
          </a:xfrm>
          <a:prstGeom prst="arc">
            <a:avLst>
              <a:gd name="adj1" fmla="val 12892118"/>
              <a:gd name="adj2" fmla="val 1924612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övegdoboz 16"/>
          <p:cNvSpPr txBox="1"/>
          <p:nvPr/>
        </p:nvSpPr>
        <p:spPr>
          <a:xfrm rot="18013743">
            <a:off x="3713122" y="3361194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8" name="Ív 74"/>
          <p:cNvSpPr/>
          <p:nvPr/>
        </p:nvSpPr>
        <p:spPr>
          <a:xfrm rot="17934389">
            <a:off x="2104289" y="2769989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Szövegdoboz 18"/>
          <p:cNvSpPr txBox="1"/>
          <p:nvPr/>
        </p:nvSpPr>
        <p:spPr>
          <a:xfrm rot="18013743">
            <a:off x="3261012" y="3021908"/>
            <a:ext cx="56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troli</a:t>
            </a:r>
          </a:p>
        </p:txBody>
      </p:sp>
      <p:sp>
        <p:nvSpPr>
          <p:cNvPr id="20" name="Szövegdoboz 19"/>
          <p:cNvSpPr txBox="1"/>
          <p:nvPr/>
        </p:nvSpPr>
        <p:spPr>
          <a:xfrm rot="18013743">
            <a:off x="2724716" y="280333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villamos</a:t>
            </a:r>
          </a:p>
        </p:txBody>
      </p:sp>
      <p:sp>
        <p:nvSpPr>
          <p:cNvPr id="21" name="Ellipszis 20"/>
          <p:cNvSpPr/>
          <p:nvPr/>
        </p:nvSpPr>
        <p:spPr>
          <a:xfrm>
            <a:off x="2310636" y="4117302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2" name="Ellipszis 21"/>
          <p:cNvSpPr/>
          <p:nvPr/>
        </p:nvSpPr>
        <p:spPr>
          <a:xfrm>
            <a:off x="5779064" y="4180133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Deák Ferenc tér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3" name="Ív 74"/>
          <p:cNvSpPr/>
          <p:nvPr/>
        </p:nvSpPr>
        <p:spPr>
          <a:xfrm rot="3654827">
            <a:off x="3586317" y="2679511"/>
            <a:ext cx="3881122" cy="1734138"/>
          </a:xfrm>
          <a:prstGeom prst="arc">
            <a:avLst>
              <a:gd name="adj1" fmla="val 12104462"/>
              <a:gd name="adj2" fmla="val 19664236"/>
            </a:avLst>
          </a:prstGeom>
          <a:noFill/>
          <a:ln w="5080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Ív 74"/>
          <p:cNvSpPr/>
          <p:nvPr/>
        </p:nvSpPr>
        <p:spPr>
          <a:xfrm rot="18004233">
            <a:off x="1752372" y="2396214"/>
            <a:ext cx="3881122" cy="1734138"/>
          </a:xfrm>
          <a:prstGeom prst="arc">
            <a:avLst>
              <a:gd name="adj1" fmla="val 11945661"/>
              <a:gd name="adj2" fmla="val 20528570"/>
            </a:avLst>
          </a:prstGeom>
          <a:noFill/>
          <a:ln w="5080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Ív 74"/>
          <p:cNvSpPr/>
          <p:nvPr/>
        </p:nvSpPr>
        <p:spPr>
          <a:xfrm rot="10800000">
            <a:off x="2724468" y="4022178"/>
            <a:ext cx="3881122" cy="1734138"/>
          </a:xfrm>
          <a:prstGeom prst="arc">
            <a:avLst>
              <a:gd name="adj1" fmla="val 11945661"/>
              <a:gd name="adj2" fmla="val 20528570"/>
            </a:avLst>
          </a:prstGeom>
          <a:noFill/>
          <a:ln w="5080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Ellipszis buborék 21"/>
          <p:cNvSpPr/>
          <p:nvPr/>
        </p:nvSpPr>
        <p:spPr>
          <a:xfrm>
            <a:off x="6372988" y="2583924"/>
            <a:ext cx="2293492" cy="924274"/>
          </a:xfrm>
          <a:prstGeom prst="wedgeEllipseCallout">
            <a:avLst>
              <a:gd name="adj1" fmla="val -23281"/>
              <a:gd name="adj2" fmla="val 88631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i="1" dirty="0" err="1">
                <a:solidFill>
                  <a:schemeClr val="tx2"/>
                </a:solidFill>
              </a:rPr>
              <a:t>getNumEdges</a:t>
            </a:r>
            <a:endParaRPr lang="hu-HU" sz="2000" i="1" dirty="0">
              <a:solidFill>
                <a:schemeClr val="tx2"/>
              </a:solidFill>
            </a:endParaRPr>
          </a:p>
          <a:p>
            <a:pPr algn="ctr"/>
            <a:r>
              <a:rPr lang="hu-HU" sz="2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7" name="Ellipszis buborék 21"/>
          <p:cNvSpPr/>
          <p:nvPr/>
        </p:nvSpPr>
        <p:spPr>
          <a:xfrm>
            <a:off x="608448" y="2794929"/>
            <a:ext cx="2315579" cy="1087862"/>
          </a:xfrm>
          <a:prstGeom prst="wedgeEllipseCallout">
            <a:avLst>
              <a:gd name="adj1" fmla="val 29318"/>
              <a:gd name="adj2" fmla="val 63426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i="1" dirty="0" err="1">
                <a:solidFill>
                  <a:schemeClr val="tx2"/>
                </a:solidFill>
              </a:rPr>
              <a:t>getNumEdges</a:t>
            </a:r>
            <a:r>
              <a:rPr lang="hu-HU" sz="2000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28" name="Ellipszis buborék 21"/>
          <p:cNvSpPr/>
          <p:nvPr/>
        </p:nvSpPr>
        <p:spPr>
          <a:xfrm>
            <a:off x="1202678" y="791751"/>
            <a:ext cx="2333974" cy="1075784"/>
          </a:xfrm>
          <a:prstGeom prst="wedgeEllipseCallout">
            <a:avLst>
              <a:gd name="adj1" fmla="val 62796"/>
              <a:gd name="adj2" fmla="val 24470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i="1" dirty="0" err="1">
                <a:solidFill>
                  <a:schemeClr val="tx2"/>
                </a:solidFill>
              </a:rPr>
              <a:t>getNumEdges</a:t>
            </a:r>
            <a:r>
              <a:rPr lang="hu-HU" sz="2000" dirty="0">
                <a:solidFill>
                  <a:schemeClr val="tx2"/>
                </a:solidFill>
              </a:rPr>
              <a:t> 3</a:t>
            </a:r>
          </a:p>
        </p:txBody>
      </p:sp>
      <p:sp>
        <p:nvSpPr>
          <p:cNvPr id="3" name="Szövegdoboz 2"/>
          <p:cNvSpPr txBox="1"/>
          <p:nvPr/>
        </p:nvSpPr>
        <p:spPr>
          <a:xfrm>
            <a:off x="6699028" y="3895421"/>
            <a:ext cx="651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2</a:t>
            </a:r>
          </a:p>
        </p:txBody>
      </p:sp>
      <p:sp>
        <p:nvSpPr>
          <p:cNvPr id="31" name="Átellenes sarkain kerekített téglalap 30"/>
          <p:cNvSpPr/>
          <p:nvPr/>
        </p:nvSpPr>
        <p:spPr>
          <a:xfrm>
            <a:off x="7314174" y="5055805"/>
            <a:ext cx="1479032" cy="690382"/>
          </a:xfrm>
          <a:prstGeom prst="round2Diag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2" name="Átellenes sarkain kerekített téglalap 31"/>
          <p:cNvSpPr/>
          <p:nvPr/>
        </p:nvSpPr>
        <p:spPr>
          <a:xfrm>
            <a:off x="1069773" y="5111343"/>
            <a:ext cx="1274323" cy="634844"/>
          </a:xfrm>
          <a:prstGeom prst="round2Diag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3" name="Szövegdoboz 32"/>
          <p:cNvSpPr txBox="1"/>
          <p:nvPr/>
        </p:nvSpPr>
        <p:spPr>
          <a:xfrm>
            <a:off x="3787040" y="120554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3</a:t>
            </a:r>
          </a:p>
        </p:txBody>
      </p:sp>
      <p:sp>
        <p:nvSpPr>
          <p:cNvPr id="34" name="Szövegdoboz 33"/>
          <p:cNvSpPr txBox="1"/>
          <p:nvPr/>
        </p:nvSpPr>
        <p:spPr>
          <a:xfrm>
            <a:off x="3059554" y="557135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2</a:t>
            </a:r>
          </a:p>
        </p:txBody>
      </p:sp>
      <p:sp>
        <p:nvSpPr>
          <p:cNvPr id="35" name="Szövegdoboz 34"/>
          <p:cNvSpPr txBox="1"/>
          <p:nvPr/>
        </p:nvSpPr>
        <p:spPr>
          <a:xfrm>
            <a:off x="5500904" y="949708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+ 3 = 5</a:t>
            </a:r>
          </a:p>
        </p:txBody>
      </p:sp>
      <p:sp>
        <p:nvSpPr>
          <p:cNvPr id="36" name="Szövegdoboz 35"/>
          <p:cNvSpPr txBox="1"/>
          <p:nvPr/>
        </p:nvSpPr>
        <p:spPr>
          <a:xfrm>
            <a:off x="7654044" y="5153097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+ 2 = 4</a:t>
            </a:r>
          </a:p>
        </p:txBody>
      </p:sp>
      <p:sp>
        <p:nvSpPr>
          <p:cNvPr id="37" name="Szövegdoboz 36"/>
          <p:cNvSpPr txBox="1"/>
          <p:nvPr/>
        </p:nvSpPr>
        <p:spPr>
          <a:xfrm>
            <a:off x="1380602" y="5202255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+ 2 = 5</a:t>
            </a:r>
          </a:p>
        </p:txBody>
      </p:sp>
    </p:spTree>
    <p:extLst>
      <p:ext uri="{BB962C8B-B14F-4D97-AF65-F5344CB8AC3E}">
        <p14:creationId xmlns:p14="http://schemas.microsoft.com/office/powerpoint/2010/main" val="354240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208 L -0.00903 -0.13518 C -0.01076 -0.16458 -0.01945 -0.20278 -0.03333 -0.23958 C -0.04879 -0.28356 -0.06632 -0.31505 -0.08177 -0.33426 L -0.15695 -0.43171 " pathEditMode="relative" rAng="14640000" ptsTypes="AAAAA">
                                      <p:cBhvr>
                                        <p:cTn id="4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4" y="-22847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99493E-17 L -0.10903 0.12593 C -0.13021 0.15463 -0.1573 0.19884 -0.18438 0.24792 C -0.21129 0.30903 -0.229 0.36111 -0.23941 0.39931 L -0.28577 0.58495 " pathEditMode="relative" rAng="7380000" ptsTypes="AAAAA">
                                      <p:cBhvr>
                                        <p:cTn id="5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93" y="2733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6226 L 0.12796 0.02385 C 0.15469 0.04329 0.1948 0.05394 0.23681 0.05394 C 0.28455 0.05394 0.32275 0.04329 0.34948 0.02385 L 0.47778 -0.06226 " pathEditMode="relative" rAng="0" ptsTypes="AAAAA">
                                      <p:cBhvr>
                                        <p:cTn id="5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9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" grpId="0"/>
      <p:bldP spid="3" grpId="1"/>
      <p:bldP spid="31" grpId="0" animBg="1"/>
      <p:bldP spid="32" grpId="0" animBg="1"/>
      <p:bldP spid="33" grpId="0"/>
      <p:bldP spid="33" grpId="1"/>
      <p:bldP spid="34" grpId="0"/>
      <p:bldP spid="34" grpId="1"/>
      <p:bldP spid="35" grpId="0"/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AF888B-F8FB-462C-B844-CA3EB005CBF3}"/>
              </a:ext>
            </a:extLst>
          </p:cNvPr>
          <p:cNvSpPr/>
          <p:nvPr/>
        </p:nvSpPr>
        <p:spPr>
          <a:xfrm>
            <a:off x="1646631" y="1534438"/>
            <a:ext cx="5304586" cy="4121546"/>
          </a:xfrm>
          <a:prstGeom prst="rect">
            <a:avLst/>
          </a:prstGeom>
          <a:solidFill>
            <a:srgbClr val="92D050"/>
          </a:solidFill>
          <a:ln w="38100">
            <a:solidFill>
              <a:srgbClr val="008A3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>
              <a:solidFill>
                <a:schemeClr val="tx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39E015-E924-4D73-8C14-B0AC2905D9DF}"/>
              </a:ext>
            </a:extLst>
          </p:cNvPr>
          <p:cNvSpPr/>
          <p:nvPr/>
        </p:nvSpPr>
        <p:spPr>
          <a:xfrm>
            <a:off x="2574028" y="1904138"/>
            <a:ext cx="3449792" cy="3382146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3B1E7-7093-4CDA-9BFB-DC7CFFF1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EAE95-7389-4F8F-936D-849893A08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28</a:t>
            </a:fld>
            <a:endParaRPr lang="hu-H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585DB2-AE66-4C5F-B93C-53BFA51A70E0}"/>
              </a:ext>
            </a:extLst>
          </p:cNvPr>
          <p:cNvSpPr/>
          <p:nvPr/>
        </p:nvSpPr>
        <p:spPr>
          <a:xfrm>
            <a:off x="3268092" y="2589335"/>
            <a:ext cx="2057400" cy="2017059"/>
          </a:xfrm>
          <a:prstGeom prst="ellipse">
            <a:avLst/>
          </a:prstGeom>
          <a:solidFill>
            <a:srgbClr val="B83A55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>
              <a:solidFill>
                <a:schemeClr val="tx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CE4C46F-CABB-4F0C-AE4B-89D2ED43E9B3}"/>
              </a:ext>
            </a:extLst>
          </p:cNvPr>
          <p:cNvSpPr/>
          <p:nvPr/>
        </p:nvSpPr>
        <p:spPr>
          <a:xfrm>
            <a:off x="4153760" y="3464265"/>
            <a:ext cx="286064" cy="26411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2AE19A-ACD2-47E7-AC67-75E5426FC05A}"/>
              </a:ext>
            </a:extLst>
          </p:cNvPr>
          <p:cNvSpPr/>
          <p:nvPr/>
        </p:nvSpPr>
        <p:spPr>
          <a:xfrm>
            <a:off x="2947781" y="4311943"/>
            <a:ext cx="522673" cy="29445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N</a:t>
            </a:r>
            <a:r>
              <a:rPr lang="en-US" sz="1400" cap="small" baseline="-250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934C1DA-0807-4CEB-805B-DFC45AF6CCD7}"/>
              </a:ext>
            </a:extLst>
          </p:cNvPr>
          <p:cNvSpPr/>
          <p:nvPr/>
        </p:nvSpPr>
        <p:spPr>
          <a:xfrm>
            <a:off x="5081157" y="3200154"/>
            <a:ext cx="286064" cy="26411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CB9E41-27A8-4201-A407-D670655FF851}"/>
              </a:ext>
            </a:extLst>
          </p:cNvPr>
          <p:cNvSpPr txBox="1"/>
          <p:nvPr/>
        </p:nvSpPr>
        <p:spPr>
          <a:xfrm flipH="1">
            <a:off x="3494769" y="2917866"/>
            <a:ext cx="18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Nehéz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tripletek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E100518-C774-46C4-8595-EA7C5EABFE1A}"/>
              </a:ext>
            </a:extLst>
          </p:cNvPr>
          <p:cNvSpPr/>
          <p:nvPr/>
        </p:nvSpPr>
        <p:spPr>
          <a:xfrm>
            <a:off x="4049327" y="4184806"/>
            <a:ext cx="522673" cy="29445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N</a:t>
            </a:r>
            <a:r>
              <a:rPr lang="en-US" sz="1400" cap="small" baseline="-250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80BFDF-3B5A-471B-88E0-6C98F7E4969C}"/>
              </a:ext>
            </a:extLst>
          </p:cNvPr>
          <p:cNvSpPr/>
          <p:nvPr/>
        </p:nvSpPr>
        <p:spPr>
          <a:xfrm>
            <a:off x="1931446" y="4037580"/>
            <a:ext cx="522673" cy="29445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N</a:t>
            </a:r>
            <a:r>
              <a:rPr lang="en-US" sz="1400" cap="small" baseline="-25000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836D4E-579B-4791-B7AE-5B316D6420C7}"/>
              </a:ext>
            </a:extLst>
          </p:cNvPr>
          <p:cNvCxnSpPr>
            <a:stCxn id="10" idx="4"/>
            <a:endCxn id="10" idx="4"/>
          </p:cNvCxnSpPr>
          <p:nvPr/>
        </p:nvCxnSpPr>
        <p:spPr>
          <a:xfrm>
            <a:off x="4296792" y="37283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042152-2648-4116-BC9D-C8318BFA915D}"/>
              </a:ext>
            </a:extLst>
          </p:cNvPr>
          <p:cNvCxnSpPr>
            <a:cxnSpLocks/>
            <a:stCxn id="10" idx="4"/>
            <a:endCxn id="16" idx="0"/>
          </p:cNvCxnSpPr>
          <p:nvPr/>
        </p:nvCxnSpPr>
        <p:spPr>
          <a:xfrm>
            <a:off x="4296792" y="3728376"/>
            <a:ext cx="13872" cy="456430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37F074-0C5B-4DA2-A824-AB4AB59AF19F}"/>
              </a:ext>
            </a:extLst>
          </p:cNvPr>
          <p:cNvCxnSpPr>
            <a:cxnSpLocks/>
            <a:stCxn id="10" idx="3"/>
            <a:endCxn id="12" idx="7"/>
          </p:cNvCxnSpPr>
          <p:nvPr/>
        </p:nvCxnSpPr>
        <p:spPr>
          <a:xfrm flipH="1">
            <a:off x="3393910" y="3689698"/>
            <a:ext cx="801743" cy="665366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150CC2-80E9-4FD1-9BCE-F8B7E8A60801}"/>
              </a:ext>
            </a:extLst>
          </p:cNvPr>
          <p:cNvCxnSpPr>
            <a:cxnSpLocks/>
            <a:stCxn id="10" idx="2"/>
            <a:endCxn id="17" idx="6"/>
          </p:cNvCxnSpPr>
          <p:nvPr/>
        </p:nvCxnSpPr>
        <p:spPr>
          <a:xfrm flipH="1">
            <a:off x="2454119" y="3596321"/>
            <a:ext cx="1699641" cy="588485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8962571-D3A7-4619-A1DC-FDFAFF478BC3}"/>
              </a:ext>
            </a:extLst>
          </p:cNvPr>
          <p:cNvSpPr txBox="1"/>
          <p:nvPr/>
        </p:nvSpPr>
        <p:spPr>
          <a:xfrm flipH="1">
            <a:off x="5081157" y="1684785"/>
            <a:ext cx="18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Könnyű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tripletek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9E197F-A481-466D-8A4C-2ACC5331DCBE}"/>
              </a:ext>
            </a:extLst>
          </p:cNvPr>
          <p:cNvSpPr txBox="1"/>
          <p:nvPr/>
        </p:nvSpPr>
        <p:spPr>
          <a:xfrm flipH="1">
            <a:off x="3435383" y="2146575"/>
            <a:ext cx="18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Félnehéz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tripletek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291AC4-57E3-49B7-9957-69E2F005E3A4}"/>
              </a:ext>
            </a:extLst>
          </p:cNvPr>
          <p:cNvCxnSpPr>
            <a:cxnSpLocks/>
            <a:stCxn id="7" idx="6"/>
            <a:endCxn id="8" idx="6"/>
          </p:cNvCxnSpPr>
          <p:nvPr/>
        </p:nvCxnSpPr>
        <p:spPr>
          <a:xfrm flipV="1">
            <a:off x="5325492" y="3595211"/>
            <a:ext cx="698328" cy="2654"/>
          </a:xfrm>
          <a:prstGeom prst="line">
            <a:avLst/>
          </a:prstGeom>
          <a:ln w="317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3A89E1-01D6-4219-9C8C-DBE18ECAC944}"/>
              </a:ext>
            </a:extLst>
          </p:cNvPr>
          <p:cNvSpPr txBox="1"/>
          <p:nvPr/>
        </p:nvSpPr>
        <p:spPr>
          <a:xfrm flipH="1">
            <a:off x="5224189" y="3724158"/>
            <a:ext cx="18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küszöb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208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Értékelés</a:t>
            </a:r>
          </a:p>
        </p:txBody>
      </p:sp>
      <p:graphicFrame>
        <p:nvGraphicFramePr>
          <p:cNvPr id="7" name="Tartalom helye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706039"/>
              </p:ext>
            </p:extLst>
          </p:nvPr>
        </p:nvGraphicFramePr>
        <p:xfrm>
          <a:off x="328931" y="850882"/>
          <a:ext cx="5949950" cy="4114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29</a:t>
            </a:fld>
            <a:endParaRPr lang="hu-HU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 bwMode="auto">
          <a:xfrm>
            <a:off x="895350" y="5162550"/>
            <a:ext cx="8155114" cy="122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sz="2300" dirty="0"/>
              <a:t>O. </a:t>
            </a:r>
            <a:r>
              <a:rPr lang="en-US" sz="2300" dirty="0" err="1"/>
              <a:t>Erling</a:t>
            </a:r>
            <a:r>
              <a:rPr lang="en-US" sz="2300" dirty="0"/>
              <a:t> et al</a:t>
            </a:r>
            <a:r>
              <a:rPr lang="hu-HU" sz="2300" dirty="0"/>
              <a:t>,</a:t>
            </a:r>
            <a:br>
              <a:rPr lang="hu-HU" sz="2300" dirty="0"/>
            </a:br>
            <a:r>
              <a:rPr lang="en-US" sz="2300" i="1" dirty="0"/>
              <a:t>The LDBC social network benchmark: Interactive workload. </a:t>
            </a:r>
            <a:r>
              <a:rPr lang="hu-HU" sz="2300" dirty="0"/>
              <a:t>S</a:t>
            </a:r>
            <a:r>
              <a:rPr lang="en-US" sz="2300" dirty="0"/>
              <a:t>IGMOD</a:t>
            </a:r>
            <a:r>
              <a:rPr lang="hu-HU" sz="2300" dirty="0"/>
              <a:t> 2015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36" y="5292706"/>
            <a:ext cx="801814" cy="995247"/>
          </a:xfrm>
          <a:prstGeom prst="rect">
            <a:avLst/>
          </a:prstGeom>
        </p:spPr>
      </p:pic>
      <p:pic>
        <p:nvPicPr>
          <p:cNvPr id="7172" name="Picture 4" descr="Képtalálat a következőre: „stopwatch hand”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120" y="1107345"/>
            <a:ext cx="1864451" cy="364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63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Elosztott rendszerek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</a:t>
            </a:fld>
            <a:endParaRPr lang="hu-HU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61899326"/>
              </p:ext>
            </p:extLst>
          </p:nvPr>
        </p:nvGraphicFramePr>
        <p:xfrm>
          <a:off x="2903264" y="4308250"/>
          <a:ext cx="2339296" cy="1038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Kép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3663802"/>
            <a:ext cx="2796540" cy="2327322"/>
          </a:xfrm>
          <a:prstGeom prst="rect">
            <a:avLst/>
          </a:prstGeom>
        </p:spPr>
      </p:pic>
      <p:sp>
        <p:nvSpPr>
          <p:cNvPr id="7" name="AutoShape 6" descr="Képtalálat a következőre: „database”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32" name="Picture 8" descr="Képtalálat a következőre: „database”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" y="3556510"/>
            <a:ext cx="2549252" cy="254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086702918"/>
              </p:ext>
            </p:extLst>
          </p:nvPr>
        </p:nvGraphicFramePr>
        <p:xfrm>
          <a:off x="568960" y="952284"/>
          <a:ext cx="7731760" cy="2265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840341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Értékelés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30</a:t>
            </a:fld>
            <a:endParaRPr lang="hu-HU" dirty="0"/>
          </a:p>
        </p:txBody>
      </p:sp>
      <p:graphicFrame>
        <p:nvGraphicFramePr>
          <p:cNvPr id="6" name="Diagra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882918"/>
              </p:ext>
            </p:extLst>
          </p:nvPr>
        </p:nvGraphicFramePr>
        <p:xfrm>
          <a:off x="121920" y="824690"/>
          <a:ext cx="8686799" cy="5541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7099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Összefoglalás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31</a:t>
            </a:fld>
            <a:endParaRPr lang="hu-HU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1462271"/>
              </p:ext>
            </p:extLst>
          </p:nvPr>
        </p:nvGraphicFramePr>
        <p:xfrm>
          <a:off x="477520" y="854603"/>
          <a:ext cx="8422640" cy="5615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880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Bírálói kérdések – 1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Kivonatban említett közepesen nagy (tízezres nagyságrendű), generált gráfok pontosan mit jelentenek, tehát mit értünk azon, hogy tízezres nagyságrendű? Élszámot, csomópontszámot, a kettőt ötvöző valamilyen metrikát, vagy a gráfok darabszámát?</a:t>
            </a:r>
          </a:p>
          <a:p>
            <a:r>
              <a:rPr lang="hu-HU" dirty="0"/>
              <a:t>Válasz: kb. 60000 csúcs és 25000 él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12448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Bírálói kérdések – 2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Mi lenne a 2.2. ábrán bemutatott tulajdonsággráf sémaszintű modellje, illetve jól gondolom, hogy valóban létezik ilyen?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67973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2.2 ábra: Tulajdonsággráf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34</a:t>
            </a:fld>
            <a:endParaRPr lang="hu-HU" dirty="0"/>
          </a:p>
        </p:txBody>
      </p:sp>
      <p:sp>
        <p:nvSpPr>
          <p:cNvPr id="5" name="Ellipszis 4"/>
          <p:cNvSpPr/>
          <p:nvPr/>
        </p:nvSpPr>
        <p:spPr>
          <a:xfrm>
            <a:off x="3213474" y="3335906"/>
            <a:ext cx="2139766" cy="765901"/>
          </a:xfrm>
          <a:prstGeom prst="ellipse">
            <a:avLst/>
          </a:prstGeom>
          <a:ln w="571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Jersey Girls</a:t>
            </a:r>
            <a:r>
              <a:rPr lang="hu-HU" b="1" dirty="0">
                <a:solidFill>
                  <a:schemeClr val="tx2"/>
                </a:solidFill>
              </a:rPr>
              <a:t>: Film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8" name="Egyenes összekötő nyíllal 7"/>
          <p:cNvCxnSpPr>
            <a:cxnSpLocks/>
          </p:cNvCxnSpPr>
          <p:nvPr/>
        </p:nvCxnSpPr>
        <p:spPr>
          <a:xfrm flipH="1">
            <a:off x="1355322" y="1629382"/>
            <a:ext cx="2317245" cy="17774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/>
          <p:cNvCxnSpPr>
            <a:cxnSpLocks/>
            <a:endCxn id="5" idx="4"/>
          </p:cNvCxnSpPr>
          <p:nvPr/>
        </p:nvCxnSpPr>
        <p:spPr>
          <a:xfrm flipV="1">
            <a:off x="4270534" y="4101805"/>
            <a:ext cx="12825" cy="10078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/>
          <p:cNvSpPr txBox="1"/>
          <p:nvPr/>
        </p:nvSpPr>
        <p:spPr>
          <a:xfrm>
            <a:off x="3115466" y="24390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rendezte</a:t>
            </a:r>
          </a:p>
        </p:txBody>
      </p:sp>
      <p:sp>
        <p:nvSpPr>
          <p:cNvPr id="16" name="Szövegdoboz 15"/>
          <p:cNvSpPr txBox="1"/>
          <p:nvPr/>
        </p:nvSpPr>
        <p:spPr>
          <a:xfrm>
            <a:off x="2797965" y="4494029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</p:txBody>
      </p:sp>
      <p:cxnSp>
        <p:nvCxnSpPr>
          <p:cNvPr id="19" name="Egyenes összekötő nyíllal 18"/>
          <p:cNvCxnSpPr>
            <a:cxnSpLocks/>
            <a:endCxn id="5" idx="6"/>
          </p:cNvCxnSpPr>
          <p:nvPr/>
        </p:nvCxnSpPr>
        <p:spPr>
          <a:xfrm flipH="1">
            <a:off x="5353240" y="3718856"/>
            <a:ext cx="168956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zövegdoboz 26"/>
          <p:cNvSpPr txBox="1"/>
          <p:nvPr/>
        </p:nvSpPr>
        <p:spPr>
          <a:xfrm>
            <a:off x="5577093" y="3315852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</p:txBody>
      </p:sp>
      <p:cxnSp>
        <p:nvCxnSpPr>
          <p:cNvPr id="33" name="Egyenes összekötő nyíllal 32"/>
          <p:cNvCxnSpPr>
            <a:cxnSpLocks/>
            <a:endCxn id="5" idx="5"/>
          </p:cNvCxnSpPr>
          <p:nvPr/>
        </p:nvCxnSpPr>
        <p:spPr>
          <a:xfrm flipH="1" flipV="1">
            <a:off x="5039881" y="3989641"/>
            <a:ext cx="2188681" cy="13681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zövegdoboz 35"/>
          <p:cNvSpPr txBox="1"/>
          <p:nvPr/>
        </p:nvSpPr>
        <p:spPr>
          <a:xfrm rot="1982512">
            <a:off x="6117162" y="4737592"/>
            <a:ext cx="149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</p:txBody>
      </p:sp>
      <p:cxnSp>
        <p:nvCxnSpPr>
          <p:cNvPr id="67" name="Egyenes összekötő nyíllal 66"/>
          <p:cNvCxnSpPr>
            <a:cxnSpLocks/>
            <a:stCxn id="40" idx="6"/>
            <a:endCxn id="5" idx="2"/>
          </p:cNvCxnSpPr>
          <p:nvPr/>
        </p:nvCxnSpPr>
        <p:spPr>
          <a:xfrm flipV="1">
            <a:off x="1448017" y="3718857"/>
            <a:ext cx="1765457" cy="227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zövegdoboz 70"/>
          <p:cNvSpPr txBox="1"/>
          <p:nvPr/>
        </p:nvSpPr>
        <p:spPr>
          <a:xfrm>
            <a:off x="1596655" y="3306730"/>
            <a:ext cx="22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zenéjét</a:t>
            </a:r>
            <a:r>
              <a:rPr lang="en-US" dirty="0"/>
              <a:t> </a:t>
            </a:r>
            <a:r>
              <a:rPr lang="en-US" dirty="0" err="1"/>
              <a:t>szerezte</a:t>
            </a:r>
            <a:endParaRPr lang="hu-HU" dirty="0"/>
          </a:p>
        </p:txBody>
      </p:sp>
      <p:cxnSp>
        <p:nvCxnSpPr>
          <p:cNvPr id="81" name="Egyenes összekötő nyíllal 80"/>
          <p:cNvCxnSpPr/>
          <p:nvPr/>
        </p:nvCxnSpPr>
        <p:spPr>
          <a:xfrm flipV="1">
            <a:off x="7721753" y="4172767"/>
            <a:ext cx="0" cy="10589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Szövegdoboz 83"/>
          <p:cNvSpPr txBox="1"/>
          <p:nvPr/>
        </p:nvSpPr>
        <p:spPr>
          <a:xfrm>
            <a:off x="7721752" y="4605750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ismeri</a:t>
            </a:r>
            <a:endParaRPr lang="hu-HU" dirty="0"/>
          </a:p>
        </p:txBody>
      </p:sp>
      <p:cxnSp>
        <p:nvCxnSpPr>
          <p:cNvPr id="85" name="Egyenes összekötő nyíllal 84"/>
          <p:cNvCxnSpPr/>
          <p:nvPr/>
        </p:nvCxnSpPr>
        <p:spPr>
          <a:xfrm flipH="1" flipV="1">
            <a:off x="4899414" y="1491117"/>
            <a:ext cx="2342248" cy="19067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83"/>
          <p:cNvSpPr txBox="1"/>
          <p:nvPr/>
        </p:nvSpPr>
        <p:spPr>
          <a:xfrm>
            <a:off x="6120890" y="2124323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ismeri</a:t>
            </a:r>
            <a:endParaRPr lang="hu-HU" dirty="0"/>
          </a:p>
        </p:txBody>
      </p:sp>
      <p:cxnSp>
        <p:nvCxnSpPr>
          <p:cNvPr id="31" name="Egyenes összekötő nyíllal 7"/>
          <p:cNvCxnSpPr>
            <a:cxnSpLocks/>
          </p:cNvCxnSpPr>
          <p:nvPr/>
        </p:nvCxnSpPr>
        <p:spPr>
          <a:xfrm>
            <a:off x="4111183" y="1982588"/>
            <a:ext cx="32391" cy="13332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zövegdoboz 83"/>
          <p:cNvSpPr txBox="1"/>
          <p:nvPr/>
        </p:nvSpPr>
        <p:spPr>
          <a:xfrm rot="19371530">
            <a:off x="1772920" y="2035969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munkatárs</a:t>
            </a:r>
            <a:endParaRPr lang="hu-HU" dirty="0"/>
          </a:p>
        </p:txBody>
      </p:sp>
      <p:cxnSp>
        <p:nvCxnSpPr>
          <p:cNvPr id="89" name="Egyenes összekötő nyíllal 84"/>
          <p:cNvCxnSpPr>
            <a:cxnSpLocks/>
          </p:cNvCxnSpPr>
          <p:nvPr/>
        </p:nvCxnSpPr>
        <p:spPr>
          <a:xfrm flipV="1">
            <a:off x="4750625" y="4039821"/>
            <a:ext cx="2491039" cy="12383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Szövegdoboz 83"/>
          <p:cNvSpPr txBox="1"/>
          <p:nvPr/>
        </p:nvSpPr>
        <p:spPr>
          <a:xfrm rot="20098856">
            <a:off x="4668720" y="4532686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ismeri</a:t>
            </a:r>
            <a:endParaRPr lang="hu-HU" dirty="0"/>
          </a:p>
        </p:txBody>
      </p:sp>
      <p:sp>
        <p:nvSpPr>
          <p:cNvPr id="96" name="Ív 74"/>
          <p:cNvSpPr/>
          <p:nvPr/>
        </p:nvSpPr>
        <p:spPr>
          <a:xfrm>
            <a:off x="3895759" y="5376614"/>
            <a:ext cx="3881122" cy="1734138"/>
          </a:xfrm>
          <a:prstGeom prst="arc">
            <a:avLst>
              <a:gd name="adj1" fmla="val 13059984"/>
              <a:gd name="adj2" fmla="val 19937372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7" name="Ív 74"/>
          <p:cNvSpPr/>
          <p:nvPr/>
        </p:nvSpPr>
        <p:spPr>
          <a:xfrm rot="10800000">
            <a:off x="4151239" y="4243730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8" name="Szövegdoboz 83"/>
          <p:cNvSpPr txBox="1"/>
          <p:nvPr/>
        </p:nvSpPr>
        <p:spPr>
          <a:xfrm>
            <a:off x="5577093" y="5977026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partner</a:t>
            </a:r>
            <a:endParaRPr lang="hu-HU" dirty="0"/>
          </a:p>
        </p:txBody>
      </p:sp>
      <p:sp>
        <p:nvSpPr>
          <p:cNvPr id="99" name="Szövegdoboz 83"/>
          <p:cNvSpPr txBox="1"/>
          <p:nvPr/>
        </p:nvSpPr>
        <p:spPr>
          <a:xfrm>
            <a:off x="5527007" y="4976630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partner</a:t>
            </a:r>
            <a:endParaRPr lang="hu-HU" dirty="0"/>
          </a:p>
        </p:txBody>
      </p:sp>
      <p:sp>
        <p:nvSpPr>
          <p:cNvPr id="100" name="Szövegdoboz 70"/>
          <p:cNvSpPr txBox="1"/>
          <p:nvPr/>
        </p:nvSpPr>
        <p:spPr>
          <a:xfrm>
            <a:off x="180754" y="4975082"/>
            <a:ext cx="1637459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munka</a:t>
            </a:r>
            <a:r>
              <a:rPr lang="en-US" dirty="0"/>
              <a:t>: </a:t>
            </a:r>
            <a:r>
              <a:rPr lang="en-US" dirty="0" err="1"/>
              <a:t>színész</a:t>
            </a:r>
            <a:endParaRPr lang="en-US" dirty="0"/>
          </a:p>
          <a:p>
            <a:r>
              <a:rPr lang="en-US" dirty="0" err="1"/>
              <a:t>kor</a:t>
            </a:r>
            <a:r>
              <a:rPr lang="en-US" dirty="0"/>
              <a:t>: 44</a:t>
            </a:r>
            <a:endParaRPr lang="hu-HU" dirty="0"/>
          </a:p>
        </p:txBody>
      </p:sp>
      <p:cxnSp>
        <p:nvCxnSpPr>
          <p:cNvPr id="102" name="Egyenes összekötő nyíllal 7"/>
          <p:cNvCxnSpPr>
            <a:cxnSpLocks/>
          </p:cNvCxnSpPr>
          <p:nvPr/>
        </p:nvCxnSpPr>
        <p:spPr>
          <a:xfrm>
            <a:off x="4491692" y="1982588"/>
            <a:ext cx="33902" cy="13332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Szövegdoboz 14"/>
          <p:cNvSpPr txBox="1"/>
          <p:nvPr/>
        </p:nvSpPr>
        <p:spPr>
          <a:xfrm>
            <a:off x="4505225" y="245015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írta</a:t>
            </a:r>
            <a:endParaRPr lang="hu-HU" dirty="0"/>
          </a:p>
        </p:txBody>
      </p:sp>
      <p:sp>
        <p:nvSpPr>
          <p:cNvPr id="112" name="Ellipszis buborék 21"/>
          <p:cNvSpPr/>
          <p:nvPr/>
        </p:nvSpPr>
        <p:spPr>
          <a:xfrm>
            <a:off x="226257" y="2078459"/>
            <a:ext cx="1408428" cy="619349"/>
          </a:xfrm>
          <a:prstGeom prst="wedgeEllipseCallout">
            <a:avLst>
              <a:gd name="adj1" fmla="val -11948"/>
              <a:gd name="adj2" fmla="val 100233"/>
            </a:avLst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13" name="Szövegdoboz 70"/>
          <p:cNvSpPr txBox="1"/>
          <p:nvPr/>
        </p:nvSpPr>
        <p:spPr>
          <a:xfrm>
            <a:off x="594932" y="2209735"/>
            <a:ext cx="257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ID: 2</a:t>
            </a:r>
            <a:endParaRPr lang="hu-HU" dirty="0"/>
          </a:p>
        </p:txBody>
      </p:sp>
      <p:sp>
        <p:nvSpPr>
          <p:cNvPr id="114" name="Ellipszis buborék 21"/>
          <p:cNvSpPr/>
          <p:nvPr/>
        </p:nvSpPr>
        <p:spPr>
          <a:xfrm>
            <a:off x="5395161" y="1272953"/>
            <a:ext cx="1408428" cy="619349"/>
          </a:xfrm>
          <a:prstGeom prst="wedgeEllipseCallout">
            <a:avLst>
              <a:gd name="adj1" fmla="val -11948"/>
              <a:gd name="adj2" fmla="val 100233"/>
            </a:avLst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15" name="Szövegdoboz 70"/>
          <p:cNvSpPr txBox="1"/>
          <p:nvPr/>
        </p:nvSpPr>
        <p:spPr>
          <a:xfrm>
            <a:off x="5729590" y="1412596"/>
            <a:ext cx="257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ID: 11</a:t>
            </a:r>
            <a:endParaRPr lang="hu-HU" dirty="0"/>
          </a:p>
        </p:txBody>
      </p:sp>
      <p:sp>
        <p:nvSpPr>
          <p:cNvPr id="116" name="Szövegdoboz 70"/>
          <p:cNvSpPr txBox="1"/>
          <p:nvPr/>
        </p:nvSpPr>
        <p:spPr>
          <a:xfrm rot="2341427">
            <a:off x="5117982" y="2413595"/>
            <a:ext cx="1362924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mióta</a:t>
            </a:r>
            <a:r>
              <a:rPr lang="en-US" dirty="0"/>
              <a:t>: 5 </a:t>
            </a:r>
            <a:r>
              <a:rPr lang="en-US" dirty="0" err="1"/>
              <a:t>év</a:t>
            </a:r>
            <a:endParaRPr lang="en-US" dirty="0"/>
          </a:p>
        </p:txBody>
      </p:sp>
      <p:sp>
        <p:nvSpPr>
          <p:cNvPr id="40" name="Ellipszis 39"/>
          <p:cNvSpPr/>
          <p:nvPr/>
        </p:nvSpPr>
        <p:spPr>
          <a:xfrm>
            <a:off x="128475" y="3101928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James L. Venable:</a:t>
            </a:r>
            <a:r>
              <a:rPr lang="hu-HU" sz="1600" b="1" dirty="0">
                <a:solidFill>
                  <a:schemeClr val="tx2"/>
                </a:solidFill>
              </a:rPr>
              <a:t>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42" name="Egyenes összekötő nyíllal 41"/>
          <p:cNvCxnSpPr>
            <a:cxnSpLocks/>
            <a:stCxn id="40" idx="4"/>
            <a:endCxn id="100" idx="0"/>
          </p:cNvCxnSpPr>
          <p:nvPr/>
        </p:nvCxnSpPr>
        <p:spPr>
          <a:xfrm>
            <a:off x="788246" y="4381350"/>
            <a:ext cx="211238" cy="593732"/>
          </a:xfrm>
          <a:prstGeom prst="straightConnector1">
            <a:avLst/>
          </a:prstGeom>
          <a:ln w="444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zis 46"/>
          <p:cNvSpPr/>
          <p:nvPr/>
        </p:nvSpPr>
        <p:spPr>
          <a:xfrm>
            <a:off x="3610761" y="703166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Kevin</a:t>
            </a:r>
            <a:r>
              <a:rPr lang="hu-HU" sz="1600" b="1" dirty="0">
                <a:solidFill>
                  <a:schemeClr val="tx2"/>
                </a:solidFill>
              </a:rPr>
              <a:t> </a:t>
            </a:r>
            <a:r>
              <a:rPr lang="en-US" sz="1600" b="1" dirty="0">
                <a:solidFill>
                  <a:schemeClr val="tx2"/>
                </a:solidFill>
              </a:rPr>
              <a:t>Smith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52" name="Ellipszis 51"/>
          <p:cNvSpPr/>
          <p:nvPr/>
        </p:nvSpPr>
        <p:spPr>
          <a:xfrm>
            <a:off x="6980154" y="2886703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Liv Tyler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53" name="Ellipszis 52"/>
          <p:cNvSpPr/>
          <p:nvPr/>
        </p:nvSpPr>
        <p:spPr>
          <a:xfrm>
            <a:off x="7063798" y="5173833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Jennifer Lopez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54" name="Ellipszis 53"/>
          <p:cNvSpPr/>
          <p:nvPr/>
        </p:nvSpPr>
        <p:spPr>
          <a:xfrm>
            <a:off x="3560163" y="5053654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Ben Affleck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121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Séma szintű modell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35</a:t>
            </a:fld>
            <a:endParaRPr lang="hu-HU" dirty="0"/>
          </a:p>
        </p:txBody>
      </p:sp>
      <p:sp>
        <p:nvSpPr>
          <p:cNvPr id="14" name="Ellipszis 13"/>
          <p:cNvSpPr/>
          <p:nvPr/>
        </p:nvSpPr>
        <p:spPr>
          <a:xfrm>
            <a:off x="2050638" y="3337030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b="1" dirty="0">
                <a:solidFill>
                  <a:schemeClr val="tx2"/>
                </a:solidFill>
              </a:rPr>
              <a:t>Ember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15" name="Ellipszis 14"/>
          <p:cNvSpPr/>
          <p:nvPr/>
        </p:nvSpPr>
        <p:spPr>
          <a:xfrm>
            <a:off x="5600700" y="3338452"/>
            <a:ext cx="1321200" cy="1278000"/>
          </a:xfrm>
          <a:prstGeom prst="ellipse">
            <a:avLst/>
          </a:prstGeom>
          <a:ln w="571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b="1" dirty="0">
                <a:solidFill>
                  <a:schemeClr val="tx2"/>
                </a:solidFill>
              </a:rPr>
              <a:t>Film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16" name="Ív 15"/>
          <p:cNvSpPr/>
          <p:nvPr/>
        </p:nvSpPr>
        <p:spPr>
          <a:xfrm rot="386187">
            <a:off x="2121091" y="2674895"/>
            <a:ext cx="1197622" cy="1324270"/>
          </a:xfrm>
          <a:prstGeom prst="arc">
            <a:avLst>
              <a:gd name="adj1" fmla="val 8823034"/>
              <a:gd name="adj2" fmla="val 1299378"/>
            </a:avLst>
          </a:prstGeom>
          <a:noFill/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övegdoboz 16"/>
          <p:cNvSpPr txBox="1"/>
          <p:nvPr/>
        </p:nvSpPr>
        <p:spPr>
          <a:xfrm>
            <a:off x="2217113" y="1688611"/>
            <a:ext cx="11720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munkatárs</a:t>
            </a:r>
          </a:p>
          <a:p>
            <a:r>
              <a:rPr lang="hu-HU" dirty="0"/>
              <a:t>partner</a:t>
            </a:r>
          </a:p>
          <a:p>
            <a:r>
              <a:rPr lang="hu-HU" dirty="0"/>
              <a:t>ismerős</a:t>
            </a:r>
          </a:p>
        </p:txBody>
      </p:sp>
      <p:cxnSp>
        <p:nvCxnSpPr>
          <p:cNvPr id="18" name="Egyenes összekötő nyíllal 17"/>
          <p:cNvCxnSpPr>
            <a:cxnSpLocks/>
            <a:stCxn id="15" idx="2"/>
            <a:endCxn id="14" idx="6"/>
          </p:cNvCxnSpPr>
          <p:nvPr/>
        </p:nvCxnSpPr>
        <p:spPr>
          <a:xfrm flipH="1" flipV="1">
            <a:off x="3370180" y="3976741"/>
            <a:ext cx="2230520" cy="711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zövegdoboz 18"/>
          <p:cNvSpPr txBox="1"/>
          <p:nvPr/>
        </p:nvSpPr>
        <p:spPr>
          <a:xfrm>
            <a:off x="3695300" y="2725606"/>
            <a:ext cx="1747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  <a:p>
            <a:r>
              <a:rPr lang="hu-HU" dirty="0"/>
              <a:t>rendezte</a:t>
            </a:r>
          </a:p>
          <a:p>
            <a:r>
              <a:rPr lang="hu-HU" dirty="0"/>
              <a:t>írta</a:t>
            </a:r>
          </a:p>
          <a:p>
            <a:r>
              <a:rPr lang="hu-HU" dirty="0"/>
              <a:t>zenéjét szerezte</a:t>
            </a:r>
          </a:p>
        </p:txBody>
      </p:sp>
    </p:spTree>
    <p:extLst>
      <p:ext uri="{BB962C8B-B14F-4D97-AF65-F5344CB8AC3E}">
        <p14:creationId xmlns:p14="http://schemas.microsoft.com/office/powerpoint/2010/main" val="2714305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Bírálói kérdések – 3/a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mérési eredmények hogyan változnának, ha a bemeneti gráfok paramétereit változtatnánk? Például hogyan skálázódnak akkor, ha a bemeneti gráfok méretét (csomópontok száma) és/vagy sűrűségét változtatnánk?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51359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Bírálói kérdések – 3/b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Várható, hogy más gráfjellemző változtatása befolyásolja a mérési eredményeket? Ha igen, melyiké és hogyan? Vagy ami még frappánsabb eredményt adhat: Egy adott metrika, a gráfon történő módosítása hogyan befolyásolja az ugyanezen metrika kiszámolásának idejét?</a:t>
            </a:r>
          </a:p>
          <a:p>
            <a:endParaRPr lang="hu-HU" dirty="0"/>
          </a:p>
          <a:p>
            <a:r>
              <a:rPr lang="hu-HU" dirty="0"/>
              <a:t>Későbbi kutatás tárgya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5645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Adatok mint gráfok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42875" y="857251"/>
            <a:ext cx="7995285" cy="544829"/>
          </a:xfrm>
        </p:spPr>
        <p:txBody>
          <a:bodyPr/>
          <a:lstStyle/>
          <a:p>
            <a:r>
              <a:rPr lang="hu-HU" dirty="0"/>
              <a:t>Az adatok egy része gráfként ábrázolható</a:t>
            </a:r>
          </a:p>
          <a:p>
            <a:r>
              <a:rPr lang="hu-HU" dirty="0"/>
              <a:t>Mit jelentenek az élek?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4</a:t>
            </a:fld>
            <a:endParaRPr lang="hu-HU" dirty="0"/>
          </a:p>
        </p:txBody>
      </p:sp>
      <p:cxnSp>
        <p:nvCxnSpPr>
          <p:cNvPr id="42" name="Egyenes összekötő nyíllal 41"/>
          <p:cNvCxnSpPr>
            <a:cxnSpLocks/>
          </p:cNvCxnSpPr>
          <p:nvPr/>
        </p:nvCxnSpPr>
        <p:spPr>
          <a:xfrm>
            <a:off x="3091545" y="5487216"/>
            <a:ext cx="21376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gyenes összekötő nyíllal 47"/>
          <p:cNvCxnSpPr>
            <a:cxnSpLocks/>
          </p:cNvCxnSpPr>
          <p:nvPr/>
        </p:nvCxnSpPr>
        <p:spPr>
          <a:xfrm flipH="1" flipV="1">
            <a:off x="4377993" y="3340157"/>
            <a:ext cx="1253108" cy="15908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/>
          <p:cNvCxnSpPr>
            <a:cxnSpLocks/>
          </p:cNvCxnSpPr>
          <p:nvPr/>
        </p:nvCxnSpPr>
        <p:spPr>
          <a:xfrm flipH="1">
            <a:off x="2682431" y="3340157"/>
            <a:ext cx="985329" cy="15908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>
            <a:cxnSpLocks/>
          </p:cNvCxnSpPr>
          <p:nvPr/>
        </p:nvCxnSpPr>
        <p:spPr>
          <a:xfrm>
            <a:off x="6404813" y="3145857"/>
            <a:ext cx="15627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zövegdoboz 68"/>
          <p:cNvSpPr txBox="1"/>
          <p:nvPr/>
        </p:nvSpPr>
        <p:spPr>
          <a:xfrm>
            <a:off x="6341334" y="2468565"/>
            <a:ext cx="206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tömegközlekedéssel</a:t>
            </a:r>
          </a:p>
          <a:p>
            <a:r>
              <a:rPr lang="hu-HU" dirty="0"/>
              <a:t>eljuthatunk</a:t>
            </a:r>
          </a:p>
        </p:txBody>
      </p:sp>
      <p:sp>
        <p:nvSpPr>
          <p:cNvPr id="73" name="Ellipszis 72"/>
          <p:cNvSpPr/>
          <p:nvPr/>
        </p:nvSpPr>
        <p:spPr>
          <a:xfrm>
            <a:off x="5600700" y="2084017"/>
            <a:ext cx="3197860" cy="198432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82" name="Ellipszis 81"/>
          <p:cNvSpPr/>
          <p:nvPr/>
        </p:nvSpPr>
        <p:spPr>
          <a:xfrm>
            <a:off x="1764793" y="4847505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3" name="Ellipszis 82"/>
          <p:cNvSpPr/>
          <p:nvPr/>
        </p:nvSpPr>
        <p:spPr>
          <a:xfrm>
            <a:off x="5223317" y="4877247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Oktogon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4" name="Ellipszis 83"/>
          <p:cNvSpPr/>
          <p:nvPr/>
        </p:nvSpPr>
        <p:spPr>
          <a:xfrm>
            <a:off x="3400525" y="2152019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Nyugati pálya-</a:t>
            </a:r>
          </a:p>
          <a:p>
            <a:pPr algn="ctr"/>
            <a:r>
              <a:rPr lang="hu-HU" sz="1600" b="1" dirty="0">
                <a:solidFill>
                  <a:schemeClr val="tx2"/>
                </a:solidFill>
              </a:rPr>
              <a:t>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5" name="Ellipszis 84"/>
          <p:cNvSpPr/>
          <p:nvPr/>
        </p:nvSpPr>
        <p:spPr>
          <a:xfrm>
            <a:off x="5790217" y="2855962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A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6" name="Ellipszis 85"/>
          <p:cNvSpPr/>
          <p:nvPr/>
        </p:nvSpPr>
        <p:spPr>
          <a:xfrm>
            <a:off x="7967523" y="2837053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B</a:t>
            </a:r>
            <a:endParaRPr lang="en-US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84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Multidimenzionális gráfok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5</a:t>
            </a:fld>
            <a:endParaRPr lang="hu-HU" dirty="0"/>
          </a:p>
        </p:txBody>
      </p:sp>
      <p:cxnSp>
        <p:nvCxnSpPr>
          <p:cNvPr id="7" name="Egyenes összekötő nyíllal 6"/>
          <p:cNvCxnSpPr>
            <a:cxnSpLocks/>
            <a:stCxn id="8" idx="3"/>
          </p:cNvCxnSpPr>
          <p:nvPr/>
        </p:nvCxnSpPr>
        <p:spPr>
          <a:xfrm flipH="1">
            <a:off x="4974135" y="2336721"/>
            <a:ext cx="996400" cy="17334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zis 7"/>
          <p:cNvSpPr/>
          <p:nvPr/>
        </p:nvSpPr>
        <p:spPr>
          <a:xfrm>
            <a:off x="5777293" y="1244666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Nyugati pálya-udvar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9" name="Ív 74"/>
          <p:cNvSpPr/>
          <p:nvPr/>
        </p:nvSpPr>
        <p:spPr>
          <a:xfrm>
            <a:off x="4496504" y="4468328"/>
            <a:ext cx="3881122" cy="1734138"/>
          </a:xfrm>
          <a:prstGeom prst="arc">
            <a:avLst>
              <a:gd name="adj1" fmla="val 12892118"/>
              <a:gd name="adj2" fmla="val 1972559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/>
          <p:cNvSpPr txBox="1"/>
          <p:nvPr/>
        </p:nvSpPr>
        <p:spPr>
          <a:xfrm>
            <a:off x="6057858" y="4072938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2" name="Ív 74"/>
          <p:cNvSpPr/>
          <p:nvPr/>
        </p:nvSpPr>
        <p:spPr>
          <a:xfrm rot="10800000">
            <a:off x="4661268" y="3179563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/>
          <p:cNvSpPr txBox="1"/>
          <p:nvPr/>
        </p:nvSpPr>
        <p:spPr>
          <a:xfrm>
            <a:off x="6140725" y="4875392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4" name="Ív 74"/>
          <p:cNvSpPr/>
          <p:nvPr/>
        </p:nvSpPr>
        <p:spPr>
          <a:xfrm rot="13901925">
            <a:off x="5834876" y="2061501"/>
            <a:ext cx="3881122" cy="1734138"/>
          </a:xfrm>
          <a:prstGeom prst="arc">
            <a:avLst>
              <a:gd name="adj1" fmla="val 12892118"/>
              <a:gd name="adj2" fmla="val 19619684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Ív 74"/>
          <p:cNvSpPr/>
          <p:nvPr/>
        </p:nvSpPr>
        <p:spPr>
          <a:xfrm rot="3323375">
            <a:off x="4802209" y="2710153"/>
            <a:ext cx="3881122" cy="1734138"/>
          </a:xfrm>
          <a:prstGeom prst="arc">
            <a:avLst>
              <a:gd name="adj1" fmla="val 13160569"/>
              <a:gd name="adj2" fmla="val 19759277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doboz 15"/>
          <p:cNvSpPr txBox="1"/>
          <p:nvPr/>
        </p:nvSpPr>
        <p:spPr>
          <a:xfrm rot="3072202">
            <a:off x="6506935" y="3300386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7" name="Szövegdoboz 16"/>
          <p:cNvSpPr txBox="1"/>
          <p:nvPr/>
        </p:nvSpPr>
        <p:spPr>
          <a:xfrm rot="3130370">
            <a:off x="7255048" y="2733890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8" name="Ív 74"/>
          <p:cNvSpPr/>
          <p:nvPr/>
        </p:nvSpPr>
        <p:spPr>
          <a:xfrm rot="7224371">
            <a:off x="3033574" y="2137569"/>
            <a:ext cx="3881122" cy="1734138"/>
          </a:xfrm>
          <a:prstGeom prst="arc">
            <a:avLst>
              <a:gd name="adj1" fmla="val 12892118"/>
              <a:gd name="adj2" fmla="val 1924612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Szövegdoboz 18"/>
          <p:cNvSpPr txBox="1"/>
          <p:nvPr/>
        </p:nvSpPr>
        <p:spPr>
          <a:xfrm rot="18013743">
            <a:off x="5492523" y="3301358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20" name="Ív 74"/>
          <p:cNvSpPr/>
          <p:nvPr/>
        </p:nvSpPr>
        <p:spPr>
          <a:xfrm rot="17934389">
            <a:off x="3883690" y="2710153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doboz 22"/>
          <p:cNvSpPr txBox="1"/>
          <p:nvPr/>
        </p:nvSpPr>
        <p:spPr>
          <a:xfrm rot="18013743">
            <a:off x="5040413" y="2962072"/>
            <a:ext cx="56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troli</a:t>
            </a:r>
          </a:p>
        </p:txBody>
      </p:sp>
      <p:sp>
        <p:nvSpPr>
          <p:cNvPr id="24" name="Szövegdoboz 23"/>
          <p:cNvSpPr txBox="1"/>
          <p:nvPr/>
        </p:nvSpPr>
        <p:spPr>
          <a:xfrm rot="18013743">
            <a:off x="4504117" y="274349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villamos</a:t>
            </a: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3732081350"/>
              </p:ext>
            </p:extLst>
          </p:nvPr>
        </p:nvGraphicFramePr>
        <p:xfrm>
          <a:off x="265408" y="1159366"/>
          <a:ext cx="3583990" cy="2208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Ellipszis 26"/>
          <p:cNvSpPr/>
          <p:nvPr/>
        </p:nvSpPr>
        <p:spPr>
          <a:xfrm>
            <a:off x="4090037" y="4057466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8" name="Ellipszis 27"/>
          <p:cNvSpPr/>
          <p:nvPr/>
        </p:nvSpPr>
        <p:spPr>
          <a:xfrm>
            <a:off x="7558465" y="4120297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Deák Ferenc tér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2050" name="Picture 2" descr="Képtalálat a következőre: „bkv rizsavi”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8" y="3590707"/>
            <a:ext cx="3578654" cy="225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50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Multidimenzionális metrikák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 bwMode="auto">
          <a:xfrm>
            <a:off x="1200150" y="5281892"/>
            <a:ext cx="8155114" cy="1318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hu-HU" sz="2000" dirty="0"/>
              <a:t>Szárnyas Gábor, Kővári Zsolt, Salánki Ágnes, Varró Dániel,</a:t>
            </a:r>
            <a:br>
              <a:rPr lang="hu-HU" sz="2000" dirty="0"/>
            </a:br>
            <a:r>
              <a:rPr lang="en-US" sz="2000" i="1" dirty="0"/>
              <a:t>Towards the Characterization of Realistic Models: </a:t>
            </a:r>
            <a:br>
              <a:rPr lang="hu-HU" sz="2000" i="1" dirty="0"/>
            </a:br>
            <a:r>
              <a:rPr lang="en-US" sz="2000" i="1" dirty="0"/>
              <a:t>Evaluation of Multidisciplinary Graph Metrics</a:t>
            </a:r>
            <a:r>
              <a:rPr lang="hu-HU" sz="2000" i="1" dirty="0"/>
              <a:t>. </a:t>
            </a:r>
            <a:r>
              <a:rPr lang="hu-HU" sz="2000" dirty="0"/>
              <a:t>MODELS 2016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3" y="5292706"/>
            <a:ext cx="770447" cy="956313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040023916"/>
              </p:ext>
            </p:extLst>
          </p:nvPr>
        </p:nvGraphicFramePr>
        <p:xfrm>
          <a:off x="219488" y="986812"/>
          <a:ext cx="5381212" cy="4080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Képtalálat a következőre: „skálázhatóság”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86" y="986166"/>
            <a:ext cx="3164794" cy="40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863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hu-HU" dirty="0"/>
              <a:t>Gráffeldolgozó keretrendszerek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7</a:t>
            </a:fld>
            <a:endParaRPr lang="hu-HU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24269002"/>
              </p:ext>
            </p:extLst>
          </p:nvPr>
        </p:nvGraphicFramePr>
        <p:xfrm>
          <a:off x="1239520" y="2482851"/>
          <a:ext cx="6562724" cy="4375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51006167"/>
              </p:ext>
            </p:extLst>
          </p:nvPr>
        </p:nvGraphicFramePr>
        <p:xfrm>
          <a:off x="335280" y="857251"/>
          <a:ext cx="8382000" cy="1794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0" name="Egyenes összekötő 9"/>
          <p:cNvCxnSpPr/>
          <p:nvPr/>
        </p:nvCxnSpPr>
        <p:spPr>
          <a:xfrm flipV="1">
            <a:off x="142875" y="2804483"/>
            <a:ext cx="8858250" cy="19997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53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Apache</a:t>
            </a:r>
            <a:r>
              <a:rPr lang="hu-HU" dirty="0"/>
              <a:t> </a:t>
            </a:r>
            <a:r>
              <a:rPr lang="hu-HU" dirty="0" err="1"/>
              <a:t>Flink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42875" y="888520"/>
            <a:ext cx="8858250" cy="676909"/>
          </a:xfrm>
        </p:spPr>
        <p:txBody>
          <a:bodyPr/>
          <a:lstStyle/>
          <a:p>
            <a:r>
              <a:rPr lang="hu-HU" dirty="0"/>
              <a:t>Adatfeldolgozó keretrendszer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8</a:t>
            </a:fld>
            <a:endParaRPr lang="hu-HU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127165745"/>
              </p:ext>
            </p:extLst>
          </p:nvPr>
        </p:nvGraphicFramePr>
        <p:xfrm>
          <a:off x="629920" y="1675766"/>
          <a:ext cx="4582160" cy="1830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318568438"/>
              </p:ext>
            </p:extLst>
          </p:nvPr>
        </p:nvGraphicFramePr>
        <p:xfrm>
          <a:off x="629920" y="3935988"/>
          <a:ext cx="4582160" cy="1830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62" name="Picture 14" descr="Képtalálat a következőre: „book”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63" y="1565429"/>
            <a:ext cx="1948180" cy="205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Képtalálat a következőre: „social network”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3866182"/>
            <a:ext cx="2922905" cy="19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lipszis buborék 21"/>
          <p:cNvSpPr/>
          <p:nvPr/>
        </p:nvSpPr>
        <p:spPr>
          <a:xfrm>
            <a:off x="5019040" y="932022"/>
            <a:ext cx="2052320" cy="1109932"/>
          </a:xfrm>
          <a:prstGeom prst="wedgeEllipseCallout">
            <a:avLst>
              <a:gd name="adj1" fmla="val -32658"/>
              <a:gd name="adj2" fmla="val 72488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DataSet</a:t>
            </a:r>
            <a:r>
              <a:rPr lang="hu-HU" sz="2400" dirty="0">
                <a:solidFill>
                  <a:schemeClr val="tx2"/>
                </a:solidFill>
              </a:rPr>
              <a:t> API</a:t>
            </a:r>
          </a:p>
        </p:txBody>
      </p:sp>
      <p:sp>
        <p:nvSpPr>
          <p:cNvPr id="18" name="Ellipszis buborék 21"/>
          <p:cNvSpPr/>
          <p:nvPr/>
        </p:nvSpPr>
        <p:spPr>
          <a:xfrm>
            <a:off x="4836000" y="3021479"/>
            <a:ext cx="2326800" cy="1011124"/>
          </a:xfrm>
          <a:prstGeom prst="wedgeEllipseCallout">
            <a:avLst>
              <a:gd name="adj1" fmla="val -32658"/>
              <a:gd name="adj2" fmla="val 72488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DataStream</a:t>
            </a:r>
            <a:r>
              <a:rPr lang="hu-HU" sz="2400" dirty="0">
                <a:solidFill>
                  <a:schemeClr val="tx2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70897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Gelly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/>
              <a:t>Az </a:t>
            </a:r>
            <a:r>
              <a:rPr lang="hu-HU" b="1" dirty="0" err="1"/>
              <a:t>Apache</a:t>
            </a:r>
            <a:r>
              <a:rPr lang="hu-HU" b="1" dirty="0"/>
              <a:t> </a:t>
            </a:r>
            <a:r>
              <a:rPr lang="hu-HU" b="1" dirty="0" err="1"/>
              <a:t>Flink</a:t>
            </a:r>
            <a:r>
              <a:rPr lang="hu-HU" b="1" dirty="0"/>
              <a:t> gráf API-ja</a:t>
            </a:r>
          </a:p>
          <a:p>
            <a:pPr lvl="1"/>
            <a:r>
              <a:rPr lang="hu-HU" dirty="0"/>
              <a:t>Gráfok létrehozása</a:t>
            </a:r>
          </a:p>
          <a:p>
            <a:pPr lvl="1"/>
            <a:r>
              <a:rPr lang="hu-HU" dirty="0"/>
              <a:t>Gráftulajdonságok</a:t>
            </a:r>
          </a:p>
          <a:p>
            <a:pPr lvl="1"/>
            <a:r>
              <a:rPr lang="hu-HU" dirty="0"/>
              <a:t>Gráftranszformációk</a:t>
            </a:r>
          </a:p>
          <a:p>
            <a:pPr lvl="1"/>
            <a:r>
              <a:rPr lang="hu-HU" dirty="0"/>
              <a:t>Gráfmutációk</a:t>
            </a:r>
          </a:p>
          <a:p>
            <a:pPr lvl="1"/>
            <a:r>
              <a:rPr lang="hu-HU" dirty="0"/>
              <a:t>Beépített gráfalgoritmusok</a:t>
            </a:r>
          </a:p>
          <a:p>
            <a:pPr lvl="2"/>
            <a:r>
              <a:rPr lang="hu-HU" dirty="0"/>
              <a:t>LCC</a:t>
            </a:r>
          </a:p>
          <a:p>
            <a:pPr lvl="2"/>
            <a:r>
              <a:rPr lang="hu-HU" dirty="0" err="1"/>
              <a:t>PageRank</a:t>
            </a:r>
            <a:endParaRPr lang="hu-HU" dirty="0"/>
          </a:p>
          <a:p>
            <a:pPr lvl="2"/>
            <a:r>
              <a:rPr lang="hu-HU" dirty="0"/>
              <a:t>Háromszögek száma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6" name="Jobb oldali kapcsos zárójel 5"/>
          <p:cNvSpPr/>
          <p:nvPr/>
        </p:nvSpPr>
        <p:spPr>
          <a:xfrm>
            <a:off x="5049520" y="1676400"/>
            <a:ext cx="362360" cy="660400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/>
          <p:cNvSpPr/>
          <p:nvPr/>
        </p:nvSpPr>
        <p:spPr>
          <a:xfrm>
            <a:off x="5600700" y="1559560"/>
            <a:ext cx="2385060" cy="894080"/>
          </a:xfrm>
          <a:prstGeom prst="ellipse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/>
          <a:effectLst>
            <a:reflection blurRad="6350" stA="50000" endA="300" endPos="90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DataSet</a:t>
            </a:r>
            <a:r>
              <a:rPr lang="hu-HU" sz="2400" dirty="0">
                <a:solidFill>
                  <a:schemeClr val="tx2"/>
                </a:solidFill>
              </a:rPr>
              <a:t> API</a:t>
            </a:r>
          </a:p>
        </p:txBody>
      </p:sp>
      <p:pic>
        <p:nvPicPr>
          <p:cNvPr id="9218" name="Picture 2" descr="Képtalálat a következőre: „graph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862" y="4319752"/>
            <a:ext cx="4000921" cy="195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241894"/>
      </p:ext>
    </p:extLst>
  </p:cSld>
  <p:clrMapOvr>
    <a:masterClrMapping/>
  </p:clrMapOvr>
</p:sld>
</file>

<file path=ppt/theme/theme1.xml><?xml version="1.0" encoding="utf-8"?>
<a:theme xmlns:a="http://schemas.openxmlformats.org/drawingml/2006/main" name="FTSRG presentation">
  <a:themeElements>
    <a:clrScheme name="1. egyéni séma">
      <a:dk1>
        <a:srgbClr val="000000"/>
      </a:dk1>
      <a:lt1>
        <a:srgbClr val="FFFFFF"/>
      </a:lt1>
      <a:dk2>
        <a:srgbClr val="FFFFFF"/>
      </a:dk2>
      <a:lt2>
        <a:srgbClr val="B83A55"/>
      </a:lt2>
      <a:accent1>
        <a:srgbClr val="762536"/>
      </a:accent1>
      <a:accent2>
        <a:srgbClr val="00B0F0"/>
      </a:accent2>
      <a:accent3>
        <a:srgbClr val="007D00"/>
      </a:accent3>
      <a:accent4>
        <a:srgbClr val="002060"/>
      </a:accent4>
      <a:accent5>
        <a:srgbClr val="FFC000"/>
      </a:accent5>
      <a:accent6>
        <a:srgbClr val="929598"/>
      </a:accent6>
      <a:hlink>
        <a:srgbClr val="0038AE"/>
      </a:hlink>
      <a:folHlink>
        <a:srgbClr val="0038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>
          <a:solidFill>
            <a:schemeClr val="accent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err="1">
            <a:solidFill>
              <a:schemeClr val="tx2"/>
            </a:solidFill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>
    <a:extraClrScheme>
      <a:clrScheme name="bme_ftsrg_hun_micskeiz_new_v6 1">
        <a:dk1>
          <a:srgbClr val="621E0F"/>
        </a:dk1>
        <a:lt1>
          <a:srgbClr val="FFFFFF"/>
        </a:lt1>
        <a:dk2>
          <a:srgbClr val="000000"/>
        </a:dk2>
        <a:lt2>
          <a:srgbClr val="FFFFFF"/>
        </a:lt2>
        <a:accent1>
          <a:srgbClr val="F9DD2F"/>
        </a:accent1>
        <a:accent2>
          <a:srgbClr val="E67300"/>
        </a:accent2>
        <a:accent3>
          <a:srgbClr val="AAAAAA"/>
        </a:accent3>
        <a:accent4>
          <a:srgbClr val="DADADA"/>
        </a:accent4>
        <a:accent5>
          <a:srgbClr val="FBEBAD"/>
        </a:accent5>
        <a:accent6>
          <a:srgbClr val="D06800"/>
        </a:accent6>
        <a:hlink>
          <a:srgbClr val="0038AE"/>
        </a:hlink>
        <a:folHlink>
          <a:srgbClr val="0038A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2">
        <a:dk1>
          <a:srgbClr val="0099FF"/>
        </a:dk1>
        <a:lt1>
          <a:srgbClr val="FFFFFF"/>
        </a:lt1>
        <a:dk2>
          <a:srgbClr val="000000"/>
        </a:dk2>
        <a:lt2>
          <a:srgbClr val="FFFF99"/>
        </a:lt2>
        <a:accent1>
          <a:srgbClr val="762536"/>
        </a:accent1>
        <a:accent2>
          <a:srgbClr val="81511D"/>
        </a:accent2>
        <a:accent3>
          <a:srgbClr val="AAAAAA"/>
        </a:accent3>
        <a:accent4>
          <a:srgbClr val="DADADA"/>
        </a:accent4>
        <a:accent5>
          <a:srgbClr val="BDACAE"/>
        </a:accent5>
        <a:accent6>
          <a:srgbClr val="744919"/>
        </a:accent6>
        <a:hlink>
          <a:srgbClr val="002060"/>
        </a:hlink>
        <a:folHlink>
          <a:srgbClr val="00206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00B686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00A579"/>
        </a:accent6>
        <a:hlink>
          <a:srgbClr val="0098CE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TSRG print">
  <a:themeElements>
    <a:clrScheme name="3. egyéni sém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929598"/>
      </a:accent2>
      <a:accent3>
        <a:srgbClr val="929598"/>
      </a:accent3>
      <a:accent4>
        <a:srgbClr val="929598"/>
      </a:accent4>
      <a:accent5>
        <a:srgbClr val="929598"/>
      </a:accent5>
      <a:accent6>
        <a:srgbClr val="929598"/>
      </a:accent6>
      <a:hlink>
        <a:srgbClr val="0038AE"/>
      </a:hlink>
      <a:folHlink>
        <a:srgbClr val="0038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>
          <a:solidFill>
            <a:schemeClr val="accent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tx2"/>
            </a:solidFill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>
    <a:extraClrScheme>
      <a:clrScheme name="bme_ftsrg_hun_micskeiz_new_v6 1">
        <a:dk1>
          <a:srgbClr val="621E0F"/>
        </a:dk1>
        <a:lt1>
          <a:srgbClr val="FFFFFF"/>
        </a:lt1>
        <a:dk2>
          <a:srgbClr val="000000"/>
        </a:dk2>
        <a:lt2>
          <a:srgbClr val="FFFFFF"/>
        </a:lt2>
        <a:accent1>
          <a:srgbClr val="F9DD2F"/>
        </a:accent1>
        <a:accent2>
          <a:srgbClr val="E67300"/>
        </a:accent2>
        <a:accent3>
          <a:srgbClr val="AAAAAA"/>
        </a:accent3>
        <a:accent4>
          <a:srgbClr val="DADADA"/>
        </a:accent4>
        <a:accent5>
          <a:srgbClr val="FBEBAD"/>
        </a:accent5>
        <a:accent6>
          <a:srgbClr val="D06800"/>
        </a:accent6>
        <a:hlink>
          <a:srgbClr val="0038AE"/>
        </a:hlink>
        <a:folHlink>
          <a:srgbClr val="0038A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2">
        <a:dk1>
          <a:srgbClr val="0099FF"/>
        </a:dk1>
        <a:lt1>
          <a:srgbClr val="FFFFFF"/>
        </a:lt1>
        <a:dk2>
          <a:srgbClr val="000000"/>
        </a:dk2>
        <a:lt2>
          <a:srgbClr val="FFFF99"/>
        </a:lt2>
        <a:accent1>
          <a:srgbClr val="762536"/>
        </a:accent1>
        <a:accent2>
          <a:srgbClr val="81511D"/>
        </a:accent2>
        <a:accent3>
          <a:srgbClr val="AAAAAA"/>
        </a:accent3>
        <a:accent4>
          <a:srgbClr val="DADADA"/>
        </a:accent4>
        <a:accent5>
          <a:srgbClr val="BDACAE"/>
        </a:accent5>
        <a:accent6>
          <a:srgbClr val="744919"/>
        </a:accent6>
        <a:hlink>
          <a:srgbClr val="002060"/>
        </a:hlink>
        <a:folHlink>
          <a:srgbClr val="00206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00B686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00A579"/>
        </a:accent6>
        <a:hlink>
          <a:srgbClr val="0098CE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20912</TotalTime>
  <Words>936</Words>
  <Application>Microsoft Office PowerPoint</Application>
  <PresentationFormat>On-screen Show (4:3)</PresentationFormat>
  <Paragraphs>406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Cambria Math</vt:lpstr>
      <vt:lpstr>Courier New</vt:lpstr>
      <vt:lpstr>Trebuchet MS</vt:lpstr>
      <vt:lpstr>Wingdings</vt:lpstr>
      <vt:lpstr>FTSRG presentation</vt:lpstr>
      <vt:lpstr>FTSRG print</vt:lpstr>
      <vt:lpstr>Multidimenzionális gráfok elemzése</vt:lpstr>
      <vt:lpstr>Adatfeldolgozás a világban</vt:lpstr>
      <vt:lpstr>Elosztott rendszerek</vt:lpstr>
      <vt:lpstr>Adatok mint gráfok</vt:lpstr>
      <vt:lpstr>Multidimenzionális gráfok</vt:lpstr>
      <vt:lpstr>Multidimenzionális metrikák</vt:lpstr>
      <vt:lpstr>Gráffeldolgozó keretrendszerek</vt:lpstr>
      <vt:lpstr>Apache Flink</vt:lpstr>
      <vt:lpstr>Gelly</vt:lpstr>
      <vt:lpstr>Apache Flink előnyök</vt:lpstr>
      <vt:lpstr>Be– és kimenő fokszám</vt:lpstr>
      <vt:lpstr>Giraph</vt:lpstr>
      <vt:lpstr>BSP és Pregel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Csúcsok állapotai</vt:lpstr>
      <vt:lpstr>Giraph szolgáltatás-architektúra</vt:lpstr>
      <vt:lpstr>Be –és kimenő fokszám</vt:lpstr>
      <vt:lpstr>PowerPoint Presentation</vt:lpstr>
      <vt:lpstr>Értékelés</vt:lpstr>
      <vt:lpstr>Értékelés</vt:lpstr>
      <vt:lpstr>Összefoglalás</vt:lpstr>
      <vt:lpstr>Bírálói kérdések – 1</vt:lpstr>
      <vt:lpstr>Bírálói kérdések – 2</vt:lpstr>
      <vt:lpstr>2.2 ábra: Tulajdonsággráf</vt:lpstr>
      <vt:lpstr>Séma szintű modell</vt:lpstr>
      <vt:lpstr>Bírálói kérdések – 3/a</vt:lpstr>
      <vt:lpstr>Bírálói kérdések – 3/b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szarnyasg</dc:creator>
  <cp:lastModifiedBy>Boer, Lehel (GE Healthcare)</cp:lastModifiedBy>
  <cp:revision>2587</cp:revision>
  <dcterms:created xsi:type="dcterms:W3CDTF">2013-06-08T09:47:17Z</dcterms:created>
  <dcterms:modified xsi:type="dcterms:W3CDTF">2019-12-11T23:01:20Z</dcterms:modified>
</cp:coreProperties>
</file>